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020D0-0B24-4F44-BD73-22423DC0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C619C7-7408-7C4A-8A8F-3D3DA304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91420C-18A3-2D41-B3F6-D8ABCD3E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07504B-110B-3C45-A5A7-A2AD7F73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4C9ED6-DEA3-D949-AF30-E5785E6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05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E2FA0-071E-AE4B-AFC8-59C23AC3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2C35F7-19DE-AB44-8E82-D086D555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9ECD7A-957F-3A48-B503-4DEB6219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D2F1D6-84B5-ED44-9112-3A2B4B70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744BBD-87AE-3344-A516-FBBF8F03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62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A3F2BF-E9B8-2745-8400-5218D1C3E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CF1A07-5561-1E4B-9867-CED3E0926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C9AB3-A8FD-4C40-96E4-86EF8632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2AF547-C093-5340-A55A-549B9C10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A54495-E0D7-FA48-B5AF-14E604AE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615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1254D-4809-C744-9FBD-15F37777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41363-2174-F44F-AD28-DF0FAD989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22058-76DF-BA49-80DD-68AD4AB9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6943E-545C-1445-8D87-A7DE505A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C87083-7270-AD42-A65E-01D88BA0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70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47235-92FE-AA4A-8806-DB605CC8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C5CF8A-38AB-4E49-8253-695F2402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CF310D-1F38-AF4F-8F59-2695C861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67B9C2-5D82-6C4D-B75E-1F8EEBA2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5B8FF5-FE72-694D-A5F6-21670A26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8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8373D-C99B-B24D-9BD0-425E35ED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C356C-3E99-9D49-9550-6E3B8E3EA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8D2D18-D600-194B-84C1-2EE6212C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CC6597-F06D-AF41-B75A-678AD654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F85E51-0E69-9B4B-8EAB-53A25628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12F4A9-17C2-B444-8464-F0ACE1FD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081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8CCCE-31C6-0F44-858A-4F31650C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6F9A16-656D-6144-BBF3-4D36D5B0B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87087D-25A2-E24B-8EBD-92653EA3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37B80F-04C3-8143-AB5C-901197C07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F80FE2-0665-4B4D-B5B0-4813AF53F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2F8CFD-4AD6-6B41-BA1E-3A184091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DA4BDF-9052-1A41-A82A-AAB78C22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A34F1D-45A2-074A-81A9-CD15FBEA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427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7BF12-C344-EC48-85AB-1E9743EA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41007B-3144-2741-B497-9A4836F6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260528-D8B5-1846-814B-7F7BE3F4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DAD277-2DA7-9F4E-95E9-A8FEB465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93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611218-AE11-F042-B862-6998B258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44111D-2B05-964A-AC9A-5D799B30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3FDBC3-CC48-3E43-B829-73EF24B8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049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7C070-16C1-804F-9BC5-6F254280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95F67-86F0-A54D-9E00-4BE65550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570088-1A6B-C64F-9476-5CF4E17E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072A57-A172-FB4F-BDCC-4750DB8C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138A5B-6E3B-B844-86DF-BB1B8CB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30A635-A492-B34B-861E-0D107D2E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189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EF6A1-3986-CA43-A099-9BBA5CA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695733-BBA6-2840-8436-86B3F514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AC0D78-F4BB-314E-9D45-7FF68AB46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4B53D4-AA7D-6543-B597-B461415F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CEEB5B-9207-9F43-B8DD-A52A2900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A75722-8CD6-214C-9219-F7A10DDA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205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19E602-EF2A-EC4D-A243-9E21E307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8BFC1B-7D14-6441-BDC4-C8CF4E9A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C53A6C-9A8B-A142-B8A1-0074EE633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0B59-31D2-754A-9AFF-D1D0CA608A08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1CF2B-539E-9149-A0B9-3CE0284B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28BD0-D738-3442-83E5-FA890AD27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03F5-9DA1-9444-AD8C-AE524B2DE6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193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替代程序 3">
            <a:extLst>
              <a:ext uri="{FF2B5EF4-FFF2-40B4-BE49-F238E27FC236}">
                <a16:creationId xmlns:a16="http://schemas.microsoft.com/office/drawing/2014/main" id="{EA7DF155-2884-094B-9148-92D2CF02C34F}"/>
              </a:ext>
            </a:extLst>
          </p:cNvPr>
          <p:cNvSpPr/>
          <p:nvPr/>
        </p:nvSpPr>
        <p:spPr>
          <a:xfrm>
            <a:off x="3297936" y="295656"/>
            <a:ext cx="1645920" cy="54864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等待</a:t>
            </a:r>
            <a:endParaRPr kumimoji="1" lang="zh-TW" altLang="en-US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5" name="流程圖 4">
            <a:extLst>
              <a:ext uri="{FF2B5EF4-FFF2-40B4-BE49-F238E27FC236}">
                <a16:creationId xmlns:a16="http://schemas.microsoft.com/office/drawing/2014/main" id="{315D38C5-5C1B-5A40-AED9-851812621ED7}"/>
              </a:ext>
            </a:extLst>
          </p:cNvPr>
          <p:cNvSpPr/>
          <p:nvPr/>
        </p:nvSpPr>
        <p:spPr>
          <a:xfrm>
            <a:off x="3297936" y="1633728"/>
            <a:ext cx="1645920" cy="54864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第一個洞竄出</a:t>
            </a:r>
          </a:p>
        </p:txBody>
      </p:sp>
      <p:sp>
        <p:nvSpPr>
          <p:cNvPr id="6" name="流程圖 5">
            <a:extLst>
              <a:ext uri="{FF2B5EF4-FFF2-40B4-BE49-F238E27FC236}">
                <a16:creationId xmlns:a16="http://schemas.microsoft.com/office/drawing/2014/main" id="{9CC09489-1D42-3C4E-9A41-7D727A2BA009}"/>
              </a:ext>
            </a:extLst>
          </p:cNvPr>
          <p:cNvSpPr/>
          <p:nvPr/>
        </p:nvSpPr>
        <p:spPr>
          <a:xfrm>
            <a:off x="3297936" y="2560320"/>
            <a:ext cx="1645920" cy="54864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鑽回土裡</a:t>
            </a:r>
          </a:p>
        </p:txBody>
      </p:sp>
      <p:sp>
        <p:nvSpPr>
          <p:cNvPr id="7" name="流程圖 6">
            <a:extLst>
              <a:ext uri="{FF2B5EF4-FFF2-40B4-BE49-F238E27FC236}">
                <a16:creationId xmlns:a16="http://schemas.microsoft.com/office/drawing/2014/main" id="{D25AC61C-7447-6A4A-9776-1905BF0192BD}"/>
              </a:ext>
            </a:extLst>
          </p:cNvPr>
          <p:cNvSpPr/>
          <p:nvPr/>
        </p:nvSpPr>
        <p:spPr>
          <a:xfrm>
            <a:off x="3208285" y="5254750"/>
            <a:ext cx="1645920" cy="54864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攻擊</a:t>
            </a:r>
          </a:p>
        </p:txBody>
      </p:sp>
      <p:sp>
        <p:nvSpPr>
          <p:cNvPr id="8" name="流程圖 7">
            <a:extLst>
              <a:ext uri="{FF2B5EF4-FFF2-40B4-BE49-F238E27FC236}">
                <a16:creationId xmlns:a16="http://schemas.microsoft.com/office/drawing/2014/main" id="{4B23433A-9CC8-9C47-9CCB-A7DCE9EE71F1}"/>
              </a:ext>
            </a:extLst>
          </p:cNvPr>
          <p:cNvSpPr/>
          <p:nvPr/>
        </p:nvSpPr>
        <p:spPr>
          <a:xfrm>
            <a:off x="2175852" y="4053840"/>
            <a:ext cx="1645920" cy="54864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召喚屁股炸彈</a:t>
            </a: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A6C5EAB0-6658-F84E-9860-D071F76A8278}"/>
              </a:ext>
            </a:extLst>
          </p:cNvPr>
          <p:cNvCxnSpPr>
            <a:cxnSpLocks/>
          </p:cNvCxnSpPr>
          <p:nvPr/>
        </p:nvCxnSpPr>
        <p:spPr>
          <a:xfrm>
            <a:off x="4120896" y="2182368"/>
            <a:ext cx="0" cy="37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9D08A08-F31E-2240-9CF3-2DDCC6AA1846}"/>
              </a:ext>
            </a:extLst>
          </p:cNvPr>
          <p:cNvSpPr txBox="1"/>
          <p:nvPr/>
        </p:nvSpPr>
        <p:spPr>
          <a:xfrm>
            <a:off x="3646246" y="105434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Ｄ</a:t>
            </a:r>
            <a:r>
              <a:rPr kumimoji="1" lang="en-US" altLang="zh-TW" dirty="0">
                <a:latin typeface="Hannotate SC" panose="03000500000000000000" pitchFamily="66" charset="-122"/>
                <a:ea typeface="Hannotate SC" panose="03000500000000000000" pitchFamily="66" charset="-122"/>
              </a:rPr>
              <a:t>&lt;500</a:t>
            </a:r>
            <a:endParaRPr kumimoji="1" lang="zh-TW" altLang="en-US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D53384B-3E37-2041-AF03-8E897DFD857C}"/>
              </a:ext>
            </a:extLst>
          </p:cNvPr>
          <p:cNvCxnSpPr>
            <a:stCxn id="4" idx="2"/>
            <a:endCxn id="33" idx="0"/>
          </p:cNvCxnSpPr>
          <p:nvPr/>
        </p:nvCxnSpPr>
        <p:spPr>
          <a:xfrm>
            <a:off x="4120896" y="844296"/>
            <a:ext cx="0" cy="210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FCF2EF5F-9238-A14E-8B64-34461E2AAF05}"/>
              </a:ext>
            </a:extLst>
          </p:cNvPr>
          <p:cNvCxnSpPr>
            <a:stCxn id="33" idx="2"/>
            <a:endCxn id="5" idx="0"/>
          </p:cNvCxnSpPr>
          <p:nvPr/>
        </p:nvCxnSpPr>
        <p:spPr>
          <a:xfrm>
            <a:off x="4120896" y="1423678"/>
            <a:ext cx="0" cy="21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>
            <a:extLst>
              <a:ext uri="{FF2B5EF4-FFF2-40B4-BE49-F238E27FC236}">
                <a16:creationId xmlns:a16="http://schemas.microsoft.com/office/drawing/2014/main" id="{AA663BDE-4267-7647-B49B-8A73FD524A09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3087414" y="3020358"/>
            <a:ext cx="944880" cy="112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接點 51">
            <a:extLst>
              <a:ext uri="{FF2B5EF4-FFF2-40B4-BE49-F238E27FC236}">
                <a16:creationId xmlns:a16="http://schemas.microsoft.com/office/drawing/2014/main" id="{7D18CF18-FE94-BA44-AF11-F7A541A2FF9C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297261" y="2932594"/>
            <a:ext cx="944879" cy="1297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47398CB4-3026-BD4F-BE60-25B10EA262F9}"/>
              </a:ext>
            </a:extLst>
          </p:cNvPr>
          <p:cNvCxnSpPr>
            <a:cxnSpLocks/>
          </p:cNvCxnSpPr>
          <p:nvPr/>
        </p:nvCxnSpPr>
        <p:spPr>
          <a:xfrm>
            <a:off x="3821772" y="4328160"/>
            <a:ext cx="773773" cy="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流程圖 60">
            <a:extLst>
              <a:ext uri="{FF2B5EF4-FFF2-40B4-BE49-F238E27FC236}">
                <a16:creationId xmlns:a16="http://schemas.microsoft.com/office/drawing/2014/main" id="{633CACF9-0126-5B42-A56C-6B52266725EA}"/>
              </a:ext>
            </a:extLst>
          </p:cNvPr>
          <p:cNvSpPr/>
          <p:nvPr/>
        </p:nvSpPr>
        <p:spPr>
          <a:xfrm>
            <a:off x="4595545" y="4053839"/>
            <a:ext cx="1645920" cy="54864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隨機竄出</a:t>
            </a:r>
            <a:endParaRPr kumimoji="1" lang="zh-TW" altLang="en-US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AE4E0E8B-F16D-8D46-88C4-2102720DEECB}"/>
              </a:ext>
            </a:extLst>
          </p:cNvPr>
          <p:cNvCxnSpPr>
            <a:cxnSpLocks/>
            <a:stCxn id="61" idx="2"/>
            <a:endCxn id="7" idx="0"/>
          </p:cNvCxnSpPr>
          <p:nvPr/>
        </p:nvCxnSpPr>
        <p:spPr>
          <a:xfrm rot="5400000">
            <a:off x="4398740" y="4234984"/>
            <a:ext cx="652271" cy="1387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4C9AEEA7-5D1C-C343-B6CE-3715627178D8}"/>
              </a:ext>
            </a:extLst>
          </p:cNvPr>
          <p:cNvCxnSpPr>
            <a:cxnSpLocks/>
            <a:stCxn id="61" idx="2"/>
            <a:endCxn id="6" idx="3"/>
          </p:cNvCxnSpPr>
          <p:nvPr/>
        </p:nvCxnSpPr>
        <p:spPr>
          <a:xfrm rot="5400000" flipH="1">
            <a:off x="4297261" y="3481236"/>
            <a:ext cx="1767839" cy="474649"/>
          </a:xfrm>
          <a:prstGeom prst="bentConnector4">
            <a:avLst>
              <a:gd name="adj1" fmla="val -17759"/>
              <a:gd name="adj2" fmla="val -3037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肘形接點 74">
            <a:extLst>
              <a:ext uri="{FF2B5EF4-FFF2-40B4-BE49-F238E27FC236}">
                <a16:creationId xmlns:a16="http://schemas.microsoft.com/office/drawing/2014/main" id="{75A4E2FE-8942-EE46-A07E-5F948ABB703C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 rot="5400000" flipH="1">
            <a:off x="2180216" y="3952361"/>
            <a:ext cx="2968750" cy="733309"/>
          </a:xfrm>
          <a:prstGeom prst="bentConnector4">
            <a:avLst>
              <a:gd name="adj1" fmla="val -7700"/>
              <a:gd name="adj2" fmla="val 3695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1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</Words>
  <Application>Microsoft Macintosh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Hannotate SC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方雁</dc:creator>
  <cp:lastModifiedBy>方雁</cp:lastModifiedBy>
  <cp:revision>3</cp:revision>
  <dcterms:created xsi:type="dcterms:W3CDTF">2020-12-07T04:50:56Z</dcterms:created>
  <dcterms:modified xsi:type="dcterms:W3CDTF">2020-12-07T05:40:08Z</dcterms:modified>
</cp:coreProperties>
</file>