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15.png"/><Relationship Id="rId3" Type="http://schemas.openxmlformats.org/officeDocument/2006/relationships/tags" Target="../tags/tag74.xml"/><Relationship Id="rId2" Type="http://schemas.openxmlformats.org/officeDocument/2006/relationships/image" Target="../media/image14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" y="518795"/>
            <a:ext cx="10753725" cy="581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5" y="6148070"/>
            <a:ext cx="400050" cy="190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385" y="57150"/>
            <a:ext cx="10997565" cy="6044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30045" y="1537970"/>
          <a:ext cx="2333625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390265" imgH="6913880" progId="Visio.Drawing.15">
                  <p:embed/>
                </p:oleObj>
              </mc:Choice>
              <mc:Fallback>
                <p:oleObj name="" r:id="rId1" imgW="3390265" imgH="691388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0045" y="1537970"/>
                        <a:ext cx="2333625" cy="47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3060" y="1383030"/>
            <a:ext cx="6358890" cy="4759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8000" y="2619375"/>
            <a:ext cx="92392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激光器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620000" y="2987675"/>
            <a:ext cx="361950" cy="200025"/>
          </a:xfrm>
          <a:prstGeom prst="straightConnector1">
            <a:avLst/>
          </a:prstGeom>
          <a:ln w="2222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41600" y="2117725"/>
            <a:ext cx="144716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压力传感器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92325" y="4921250"/>
            <a:ext cx="144716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温度传感器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133725" y="4552950"/>
            <a:ext cx="171450" cy="352425"/>
          </a:xfrm>
          <a:prstGeom prst="straightConnector1">
            <a:avLst/>
          </a:prstGeom>
          <a:ln w="2222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27600" y="5080000"/>
            <a:ext cx="92392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温控箱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381500" y="4286250"/>
            <a:ext cx="666750" cy="771525"/>
          </a:xfrm>
          <a:prstGeom prst="straightConnector1">
            <a:avLst/>
          </a:prstGeom>
          <a:ln w="2222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850900"/>
            <a:ext cx="6343650" cy="422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6970" y="1689735"/>
            <a:ext cx="6515100" cy="2657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2580" y="285750"/>
            <a:ext cx="3162935" cy="2381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5" y="276225"/>
            <a:ext cx="3163570" cy="2385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15" y="301625"/>
            <a:ext cx="3270250" cy="236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" y="2667000"/>
            <a:ext cx="3163570" cy="2407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880" y="2661285"/>
            <a:ext cx="3337560" cy="2414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805" y="2667000"/>
            <a:ext cx="3162935" cy="24085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温度采集上位机前面板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4505" y="1490345"/>
            <a:ext cx="8675370" cy="4759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0055" y="2412365"/>
            <a:ext cx="7449820" cy="379603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4505" y="2406015"/>
            <a:ext cx="1121410" cy="379603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86875" y="2037715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64690" y="2037715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配置区</a:t>
            </a:r>
            <a:endParaRPr lang="zh-CN" altLang="en-US"/>
          </a:p>
        </p:txBody>
      </p:sp>
      <p:pic>
        <p:nvPicPr>
          <p:cNvPr id="3" name="图片 2" descr="实验系统图-带外壳干涉仪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43275" y="1452245"/>
            <a:ext cx="5505450" cy="3952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53125" y="1576705"/>
            <a:ext cx="89471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干涉仪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410200" y="1703705"/>
            <a:ext cx="41910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PLACING_PICTURE_USER_VIEWPORT" val="{&quot;height&quot;:4185,&quot;width&quot;:1026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7170,&quot;width&quot;:952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7495,&quot;width&quot;:13662}"/>
</p:tagLst>
</file>

<file path=ppt/tags/tag74.xml><?xml version="1.0" encoding="utf-8"?>
<p:tagLst xmlns:p="http://schemas.openxmlformats.org/presentationml/2006/main">
  <p:tag name="KSO_WM_UNIT_PLACING_PICTURE_USER_VIEWPORT" val="{&quot;height&quot;:6225,&quot;width&quot;:8670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PP_MARK_KEY" val="9ff0428b-04cd-42bd-9b67-0277bfe06b18"/>
  <p:tag name="COMMONDATA" val="eyJoZGlkIjoiZTdiN2MxNWVmY2E2ZmNkN2Q3MGRkOGRlNTc1OGNjYz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18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Visio.Drawing.15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廖永超</cp:lastModifiedBy>
  <cp:revision>174</cp:revision>
  <dcterms:created xsi:type="dcterms:W3CDTF">2019-06-19T02:08:00Z</dcterms:created>
  <dcterms:modified xsi:type="dcterms:W3CDTF">2023-03-01T03:57:08Z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8E0F31FF55184A39881BD87F1CD17951</vt:lpwstr>
  </property>
</Properties>
</file>