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12B05-0547-4219-9E4A-3CF0A552A1D4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BE4EB85-B704-48D7-B7E3-7EC2D7541161}">
      <dgm:prSet phldrT="[文本]" custT="1"/>
      <dgm:spPr/>
      <dgm:t>
        <a:bodyPr/>
        <a:lstStyle/>
        <a:p>
          <a:r>
            <a: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rPr>
            <a:t>机械结构</a:t>
          </a:r>
          <a:endParaRPr lang="en-US" altLang="zh-CN" sz="2800" dirty="0" smtClean="0">
            <a:latin typeface="Times New Roman" panose="02020603050405020304" pitchFamily="18" charset="0"/>
            <a:ea typeface="微软雅黑" panose="020B0503020204020204" pitchFamily="34" charset="-122"/>
            <a:sym typeface="Times New Roman" panose="02020603050405020304" pitchFamily="18" charset="0"/>
          </a:endParaRPr>
        </a:p>
        <a:p>
          <a:r>
            <a: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PMLSM</a:t>
          </a: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直线位移光栅尺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霍尔传感器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机械导轨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endParaRPr lang="zh-CN" altLang="en-US" sz="24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</dgm:t>
    </dgm:pt>
    <dgm:pt modelId="{BB0C2C03-41CE-4373-A4B2-96CD8594B48B}" type="parTrans" cxnId="{CD23F416-E6F3-416D-9797-198D0D63AFAC}">
      <dgm:prSet/>
      <dgm:spPr/>
      <dgm:t>
        <a:bodyPr/>
        <a:lstStyle/>
        <a:p>
          <a:endParaRPr lang="zh-CN" altLang="en-US"/>
        </a:p>
      </dgm:t>
    </dgm:pt>
    <dgm:pt modelId="{040294AA-BA60-4A87-B51A-5B86546714C0}" type="sibTrans" cxnId="{CD23F416-E6F3-416D-9797-198D0D63AFAC}">
      <dgm:prSet/>
      <dgm:spPr/>
      <dgm:t>
        <a:bodyPr/>
        <a:lstStyle/>
        <a:p>
          <a:endParaRPr lang="zh-CN" altLang="en-US"/>
        </a:p>
      </dgm:t>
    </dgm:pt>
    <dgm:pt modelId="{09B84CCF-D55F-4CF0-A283-7969D84BD57C}">
      <dgm:prSet phldrT="[文本]" custT="1"/>
      <dgm:spPr/>
      <dgm:t>
        <a:bodyPr/>
        <a:lstStyle/>
        <a:p>
          <a:r>
            <a: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rPr>
            <a:t>电气结构</a:t>
          </a:r>
          <a:endParaRPr lang="en-US" altLang="zh-CN" sz="2800" dirty="0" smtClean="0">
            <a:latin typeface="Times New Roman" panose="02020603050405020304" pitchFamily="18" charset="0"/>
            <a:ea typeface="微软雅黑" panose="020B0503020204020204" pitchFamily="34" charset="-122"/>
            <a:sym typeface="Times New Roman" panose="02020603050405020304" pitchFamily="18" charset="0"/>
          </a:endParaRPr>
        </a:p>
        <a:p>
          <a:r>
            <a: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Trust</a:t>
          </a:r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电流驱动器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开关电源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线缆</a:t>
          </a:r>
          <a:endParaRPr lang="zh-CN" altLang="en-US" sz="24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</dgm:t>
    </dgm:pt>
    <dgm:pt modelId="{1E30E264-9443-4000-8BFC-461ECE3FA549}" type="parTrans" cxnId="{D8936AAC-8F78-475F-8710-CED4AB85A16C}">
      <dgm:prSet/>
      <dgm:spPr/>
      <dgm:t>
        <a:bodyPr/>
        <a:lstStyle/>
        <a:p>
          <a:endParaRPr lang="zh-CN" altLang="en-US"/>
        </a:p>
      </dgm:t>
    </dgm:pt>
    <dgm:pt modelId="{B1E6F85E-6775-489C-9DAE-F9644F170AEB}" type="sibTrans" cxnId="{D8936AAC-8F78-475F-8710-CED4AB85A16C}">
      <dgm:prSet/>
      <dgm:spPr/>
      <dgm:t>
        <a:bodyPr/>
        <a:lstStyle/>
        <a:p>
          <a:endParaRPr lang="zh-CN" altLang="en-US"/>
        </a:p>
      </dgm:t>
    </dgm:pt>
    <dgm:pt modelId="{E06DC386-78C5-4AEC-98B3-02F59096F352}">
      <dgm:prSet phldrT="[文本]" custT="1"/>
      <dgm:spPr/>
      <dgm:t>
        <a:bodyPr/>
        <a:lstStyle/>
        <a:p>
          <a:r>
            <a: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rPr>
            <a:t>软件控制架构</a:t>
          </a:r>
          <a:endParaRPr lang="en-US" altLang="zh-CN" sz="2800" dirty="0" smtClean="0">
            <a:latin typeface="Times New Roman" panose="02020603050405020304" pitchFamily="18" charset="0"/>
            <a:ea typeface="微软雅黑" panose="020B0503020204020204" pitchFamily="34" charset="-122"/>
            <a:sym typeface="Times New Roman" panose="02020603050405020304" pitchFamily="18" charset="0"/>
          </a:endParaRPr>
        </a:p>
        <a:p>
          <a:r>
            <a:rPr lang="en-US" altLang="zh-CN" sz="2400" dirty="0" err="1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Speedgoat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r>
            <a: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MATLAB/Simulink</a:t>
          </a: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电脑主机</a:t>
          </a:r>
          <a:endParaRPr lang="en-US" altLang="zh-CN" sz="24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r>
            <a:rPr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显示器</a:t>
          </a:r>
          <a:endParaRPr lang="zh-CN" altLang="en-US" sz="24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</dgm:t>
    </dgm:pt>
    <dgm:pt modelId="{1FA79B7C-76E2-4086-A84C-73431597A910}" type="parTrans" cxnId="{94F59061-E7C1-46D0-8136-F15A2C01C557}">
      <dgm:prSet/>
      <dgm:spPr/>
      <dgm:t>
        <a:bodyPr/>
        <a:lstStyle/>
        <a:p>
          <a:endParaRPr lang="zh-CN" altLang="en-US"/>
        </a:p>
      </dgm:t>
    </dgm:pt>
    <dgm:pt modelId="{1B8C500D-47C2-452A-B222-A0032C492794}" type="sibTrans" cxnId="{94F59061-E7C1-46D0-8136-F15A2C01C557}">
      <dgm:prSet/>
      <dgm:spPr/>
      <dgm:t>
        <a:bodyPr/>
        <a:lstStyle/>
        <a:p>
          <a:endParaRPr lang="zh-CN" altLang="en-US"/>
        </a:p>
      </dgm:t>
    </dgm:pt>
    <dgm:pt modelId="{FE165929-7254-474F-8F4D-F3AA5E6C6547}" type="pres">
      <dgm:prSet presAssocID="{97C12B05-0547-4219-9E4A-3CF0A552A1D4}" presName="Name0" presStyleCnt="0">
        <dgm:presLayoutVars>
          <dgm:dir/>
          <dgm:resizeHandles val="exact"/>
        </dgm:presLayoutVars>
      </dgm:prSet>
      <dgm:spPr/>
    </dgm:pt>
    <dgm:pt modelId="{A8A26B78-29D8-4FCD-9192-A8DEC4E925E2}" type="pres">
      <dgm:prSet presAssocID="{97C12B05-0547-4219-9E4A-3CF0A552A1D4}" presName="bkgdShp" presStyleLbl="alignAccFollowNode1" presStyleIdx="0" presStyleCnt="1"/>
      <dgm:spPr/>
    </dgm:pt>
    <dgm:pt modelId="{ABBEEC50-E2E4-45A9-A740-585C1A0854FA}" type="pres">
      <dgm:prSet presAssocID="{97C12B05-0547-4219-9E4A-3CF0A552A1D4}" presName="linComp" presStyleCnt="0"/>
      <dgm:spPr/>
    </dgm:pt>
    <dgm:pt modelId="{3DDBB579-8DE0-4E41-B516-B3D6C6AF0373}" type="pres">
      <dgm:prSet presAssocID="{FBE4EB85-B704-48D7-B7E3-7EC2D7541161}" presName="compNode" presStyleCnt="0"/>
      <dgm:spPr/>
    </dgm:pt>
    <dgm:pt modelId="{2DA5B4E2-99FB-4A79-ACFC-08252EBE68C3}" type="pres">
      <dgm:prSet presAssocID="{FBE4EB85-B704-48D7-B7E3-7EC2D75411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5AE103-41E4-4416-8878-E16498F13D8F}" type="pres">
      <dgm:prSet presAssocID="{FBE4EB85-B704-48D7-B7E3-7EC2D7541161}" presName="invisiNode" presStyleLbl="node1" presStyleIdx="0" presStyleCnt="3"/>
      <dgm:spPr/>
    </dgm:pt>
    <dgm:pt modelId="{67E05209-DDE6-4988-8EE7-92BA0F0974CE}" type="pres">
      <dgm:prSet presAssocID="{FBE4EB85-B704-48D7-B7E3-7EC2D7541161}" presName="imagNode" presStyleLbl="fgImgPlace1" presStyleIdx="0" presStyleCnt="3"/>
      <dgm:spPr/>
    </dgm:pt>
    <dgm:pt modelId="{F83EDE6C-BB25-4768-934E-A3256B128BB7}" type="pres">
      <dgm:prSet presAssocID="{040294AA-BA60-4A87-B51A-5B86546714C0}" presName="sibTrans" presStyleLbl="sibTrans2D1" presStyleIdx="0" presStyleCnt="0"/>
      <dgm:spPr/>
    </dgm:pt>
    <dgm:pt modelId="{443D1673-A2C3-4450-BF67-9182BF358047}" type="pres">
      <dgm:prSet presAssocID="{09B84CCF-D55F-4CF0-A283-7969D84BD57C}" presName="compNode" presStyleCnt="0"/>
      <dgm:spPr/>
    </dgm:pt>
    <dgm:pt modelId="{65241F03-E7EC-476C-A3EF-4D5F7CE99C6E}" type="pres">
      <dgm:prSet presAssocID="{09B84CCF-D55F-4CF0-A283-7969D84BD5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439EB-36AB-4809-A3B5-082CB1565825}" type="pres">
      <dgm:prSet presAssocID="{09B84CCF-D55F-4CF0-A283-7969D84BD57C}" presName="invisiNode" presStyleLbl="node1" presStyleIdx="1" presStyleCnt="3"/>
      <dgm:spPr/>
    </dgm:pt>
    <dgm:pt modelId="{3C341D2C-01E8-4684-934D-2DC57A094DA6}" type="pres">
      <dgm:prSet presAssocID="{09B84CCF-D55F-4CF0-A283-7969D84BD57C}" presName="imagNode" presStyleLbl="fgImgPlace1" presStyleIdx="1" presStyleCnt="3"/>
      <dgm:spPr/>
    </dgm:pt>
    <dgm:pt modelId="{15F18937-BDF6-4938-9422-D0ACD180BEAD}" type="pres">
      <dgm:prSet presAssocID="{B1E6F85E-6775-489C-9DAE-F9644F170AEB}" presName="sibTrans" presStyleLbl="sibTrans2D1" presStyleIdx="0" presStyleCnt="0"/>
      <dgm:spPr/>
    </dgm:pt>
    <dgm:pt modelId="{0C034DD4-8B9A-4E5F-9EC8-2D8AD7D98FAF}" type="pres">
      <dgm:prSet presAssocID="{E06DC386-78C5-4AEC-98B3-02F59096F352}" presName="compNode" presStyleCnt="0"/>
      <dgm:spPr/>
    </dgm:pt>
    <dgm:pt modelId="{9C3552E1-34BF-414B-9E4F-7F02CB8FCB0A}" type="pres">
      <dgm:prSet presAssocID="{E06DC386-78C5-4AEC-98B3-02F59096F35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5AD2C-F550-482D-9A5F-BED907591EC1}" type="pres">
      <dgm:prSet presAssocID="{E06DC386-78C5-4AEC-98B3-02F59096F352}" presName="invisiNode" presStyleLbl="node1" presStyleIdx="2" presStyleCnt="3"/>
      <dgm:spPr/>
    </dgm:pt>
    <dgm:pt modelId="{C7174A3F-0B31-477F-A51E-37708147CE94}" type="pres">
      <dgm:prSet presAssocID="{E06DC386-78C5-4AEC-98B3-02F59096F352}" presName="imagNode" presStyleLbl="fgImgPlace1" presStyleIdx="2" presStyleCnt="3"/>
      <dgm:spPr/>
    </dgm:pt>
  </dgm:ptLst>
  <dgm:cxnLst>
    <dgm:cxn modelId="{BFD80A59-7F4D-4458-B8AD-AB490D051163}" type="presOf" srcId="{09B84CCF-D55F-4CF0-A283-7969D84BD57C}" destId="{65241F03-E7EC-476C-A3EF-4D5F7CE99C6E}" srcOrd="0" destOrd="0" presId="urn:microsoft.com/office/officeart/2005/8/layout/pList2"/>
    <dgm:cxn modelId="{ABC543D0-F0D9-4781-8FE4-E7EDAA5D1D1B}" type="presOf" srcId="{97C12B05-0547-4219-9E4A-3CF0A552A1D4}" destId="{FE165929-7254-474F-8F4D-F3AA5E6C6547}" srcOrd="0" destOrd="0" presId="urn:microsoft.com/office/officeart/2005/8/layout/pList2"/>
    <dgm:cxn modelId="{CD23F416-E6F3-416D-9797-198D0D63AFAC}" srcId="{97C12B05-0547-4219-9E4A-3CF0A552A1D4}" destId="{FBE4EB85-B704-48D7-B7E3-7EC2D7541161}" srcOrd="0" destOrd="0" parTransId="{BB0C2C03-41CE-4373-A4B2-96CD8594B48B}" sibTransId="{040294AA-BA60-4A87-B51A-5B86546714C0}"/>
    <dgm:cxn modelId="{D8936AAC-8F78-475F-8710-CED4AB85A16C}" srcId="{97C12B05-0547-4219-9E4A-3CF0A552A1D4}" destId="{09B84CCF-D55F-4CF0-A283-7969D84BD57C}" srcOrd="1" destOrd="0" parTransId="{1E30E264-9443-4000-8BFC-461ECE3FA549}" sibTransId="{B1E6F85E-6775-489C-9DAE-F9644F170AEB}"/>
    <dgm:cxn modelId="{54B03616-40EA-4DAC-BDD7-F0062314E085}" type="presOf" srcId="{FBE4EB85-B704-48D7-B7E3-7EC2D7541161}" destId="{2DA5B4E2-99FB-4A79-ACFC-08252EBE68C3}" srcOrd="0" destOrd="0" presId="urn:microsoft.com/office/officeart/2005/8/layout/pList2"/>
    <dgm:cxn modelId="{3B503724-E493-48E6-AF2A-33AA54543B3D}" type="presOf" srcId="{B1E6F85E-6775-489C-9DAE-F9644F170AEB}" destId="{15F18937-BDF6-4938-9422-D0ACD180BEAD}" srcOrd="0" destOrd="0" presId="urn:microsoft.com/office/officeart/2005/8/layout/pList2"/>
    <dgm:cxn modelId="{C15327A2-87CA-4E19-AAD0-3B2006C9DB87}" type="presOf" srcId="{E06DC386-78C5-4AEC-98B3-02F59096F352}" destId="{9C3552E1-34BF-414B-9E4F-7F02CB8FCB0A}" srcOrd="0" destOrd="0" presId="urn:microsoft.com/office/officeart/2005/8/layout/pList2"/>
    <dgm:cxn modelId="{94F59061-E7C1-46D0-8136-F15A2C01C557}" srcId="{97C12B05-0547-4219-9E4A-3CF0A552A1D4}" destId="{E06DC386-78C5-4AEC-98B3-02F59096F352}" srcOrd="2" destOrd="0" parTransId="{1FA79B7C-76E2-4086-A84C-73431597A910}" sibTransId="{1B8C500D-47C2-452A-B222-A0032C492794}"/>
    <dgm:cxn modelId="{20F3B9FB-201A-4A38-BC82-545C2BB79B8E}" type="presOf" srcId="{040294AA-BA60-4A87-B51A-5B86546714C0}" destId="{F83EDE6C-BB25-4768-934E-A3256B128BB7}" srcOrd="0" destOrd="0" presId="urn:microsoft.com/office/officeart/2005/8/layout/pList2"/>
    <dgm:cxn modelId="{D71D3D16-6A93-47DD-9DAB-DEFC4AB7376F}" type="presParOf" srcId="{FE165929-7254-474F-8F4D-F3AA5E6C6547}" destId="{A8A26B78-29D8-4FCD-9192-A8DEC4E925E2}" srcOrd="0" destOrd="0" presId="urn:microsoft.com/office/officeart/2005/8/layout/pList2"/>
    <dgm:cxn modelId="{1CA8746B-38D7-4F71-BFD7-8A21FCA41637}" type="presParOf" srcId="{FE165929-7254-474F-8F4D-F3AA5E6C6547}" destId="{ABBEEC50-E2E4-45A9-A740-585C1A0854FA}" srcOrd="1" destOrd="0" presId="urn:microsoft.com/office/officeart/2005/8/layout/pList2"/>
    <dgm:cxn modelId="{B457B8B0-3B3A-4CBF-AFBD-1791E80A070D}" type="presParOf" srcId="{ABBEEC50-E2E4-45A9-A740-585C1A0854FA}" destId="{3DDBB579-8DE0-4E41-B516-B3D6C6AF0373}" srcOrd="0" destOrd="0" presId="urn:microsoft.com/office/officeart/2005/8/layout/pList2"/>
    <dgm:cxn modelId="{16D85369-B11F-4C35-A487-0596054E67F4}" type="presParOf" srcId="{3DDBB579-8DE0-4E41-B516-B3D6C6AF0373}" destId="{2DA5B4E2-99FB-4A79-ACFC-08252EBE68C3}" srcOrd="0" destOrd="0" presId="urn:microsoft.com/office/officeart/2005/8/layout/pList2"/>
    <dgm:cxn modelId="{1694C7D0-729F-48BB-9BC0-3103A8545562}" type="presParOf" srcId="{3DDBB579-8DE0-4E41-B516-B3D6C6AF0373}" destId="{905AE103-41E4-4416-8878-E16498F13D8F}" srcOrd="1" destOrd="0" presId="urn:microsoft.com/office/officeart/2005/8/layout/pList2"/>
    <dgm:cxn modelId="{76E7660F-C6E1-4F48-BC38-685945DAF996}" type="presParOf" srcId="{3DDBB579-8DE0-4E41-B516-B3D6C6AF0373}" destId="{67E05209-DDE6-4988-8EE7-92BA0F0974CE}" srcOrd="2" destOrd="0" presId="urn:microsoft.com/office/officeart/2005/8/layout/pList2"/>
    <dgm:cxn modelId="{7993F6EA-F313-43D1-94C4-9AE0D67C0D32}" type="presParOf" srcId="{ABBEEC50-E2E4-45A9-A740-585C1A0854FA}" destId="{F83EDE6C-BB25-4768-934E-A3256B128BB7}" srcOrd="1" destOrd="0" presId="urn:microsoft.com/office/officeart/2005/8/layout/pList2"/>
    <dgm:cxn modelId="{47B1D5F4-7FED-4339-995A-BFD807B1AEBA}" type="presParOf" srcId="{ABBEEC50-E2E4-45A9-A740-585C1A0854FA}" destId="{443D1673-A2C3-4450-BF67-9182BF358047}" srcOrd="2" destOrd="0" presId="urn:microsoft.com/office/officeart/2005/8/layout/pList2"/>
    <dgm:cxn modelId="{9A9A13CB-D008-449F-B086-C166918BF828}" type="presParOf" srcId="{443D1673-A2C3-4450-BF67-9182BF358047}" destId="{65241F03-E7EC-476C-A3EF-4D5F7CE99C6E}" srcOrd="0" destOrd="0" presId="urn:microsoft.com/office/officeart/2005/8/layout/pList2"/>
    <dgm:cxn modelId="{D6474C1E-E376-43B2-8A20-863C48819F0C}" type="presParOf" srcId="{443D1673-A2C3-4450-BF67-9182BF358047}" destId="{DAF439EB-36AB-4809-A3B5-082CB1565825}" srcOrd="1" destOrd="0" presId="urn:microsoft.com/office/officeart/2005/8/layout/pList2"/>
    <dgm:cxn modelId="{A5CE57BC-BF43-4F6A-BF34-E049FE5EB5D3}" type="presParOf" srcId="{443D1673-A2C3-4450-BF67-9182BF358047}" destId="{3C341D2C-01E8-4684-934D-2DC57A094DA6}" srcOrd="2" destOrd="0" presId="urn:microsoft.com/office/officeart/2005/8/layout/pList2"/>
    <dgm:cxn modelId="{BB69C065-6EF5-403E-8BB9-59C895A389B2}" type="presParOf" srcId="{ABBEEC50-E2E4-45A9-A740-585C1A0854FA}" destId="{15F18937-BDF6-4938-9422-D0ACD180BEAD}" srcOrd="3" destOrd="0" presId="urn:microsoft.com/office/officeart/2005/8/layout/pList2"/>
    <dgm:cxn modelId="{BBEBD15E-151A-4ED2-A5BB-5D83934CC92F}" type="presParOf" srcId="{ABBEEC50-E2E4-45A9-A740-585C1A0854FA}" destId="{0C034DD4-8B9A-4E5F-9EC8-2D8AD7D98FAF}" srcOrd="4" destOrd="0" presId="urn:microsoft.com/office/officeart/2005/8/layout/pList2"/>
    <dgm:cxn modelId="{09BE2C7D-2934-4F40-8558-6B6A556A112D}" type="presParOf" srcId="{0C034DD4-8B9A-4E5F-9EC8-2D8AD7D98FAF}" destId="{9C3552E1-34BF-414B-9E4F-7F02CB8FCB0A}" srcOrd="0" destOrd="0" presId="urn:microsoft.com/office/officeart/2005/8/layout/pList2"/>
    <dgm:cxn modelId="{A70E9812-C6E2-4816-A4A2-399983CCE7D1}" type="presParOf" srcId="{0C034DD4-8B9A-4E5F-9EC8-2D8AD7D98FAF}" destId="{1AD5AD2C-F550-482D-9A5F-BED907591EC1}" srcOrd="1" destOrd="0" presId="urn:microsoft.com/office/officeart/2005/8/layout/pList2"/>
    <dgm:cxn modelId="{CE4B6EE2-E580-4A8D-A630-8A738C1AF715}" type="presParOf" srcId="{0C034DD4-8B9A-4E5F-9EC8-2D8AD7D98FAF}" destId="{C7174A3F-0B31-477F-A51E-37708147CE9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26B78-29D8-4FCD-9192-A8DEC4E925E2}">
      <dsp:nvSpPr>
        <dsp:cNvPr id="0" name=""/>
        <dsp:cNvSpPr/>
      </dsp:nvSpPr>
      <dsp:spPr>
        <a:xfrm>
          <a:off x="0" y="0"/>
          <a:ext cx="10448924" cy="324040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05209-DDE6-4988-8EE7-92BA0F0974CE}">
      <dsp:nvSpPr>
        <dsp:cNvPr id="0" name=""/>
        <dsp:cNvSpPr/>
      </dsp:nvSpPr>
      <dsp:spPr>
        <a:xfrm>
          <a:off x="313467" y="432054"/>
          <a:ext cx="3069371" cy="237629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5B4E2-99FB-4A79-ACFC-08252EBE68C3}">
      <dsp:nvSpPr>
        <dsp:cNvPr id="0" name=""/>
        <dsp:cNvSpPr/>
      </dsp:nvSpPr>
      <dsp:spPr>
        <a:xfrm rot="10800000">
          <a:off x="313467" y="3240404"/>
          <a:ext cx="3069371" cy="396049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rPr>
            <a:t>机械结构</a:t>
          </a:r>
          <a:endParaRPr lang="en-US" altLang="zh-CN" sz="2800" kern="1200" dirty="0" smtClean="0">
            <a:latin typeface="Times New Roman" panose="02020603050405020304" pitchFamily="18" charset="0"/>
            <a:ea typeface="微软雅黑" panose="020B0503020204020204" pitchFamily="34" charset="-122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PMLSM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直线位移光栅尺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霍尔传感器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机械导轨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</dsp:txBody>
      <dsp:txXfrm rot="10800000">
        <a:off x="407861" y="3240404"/>
        <a:ext cx="2880583" cy="3866101"/>
      </dsp:txXfrm>
    </dsp:sp>
    <dsp:sp modelId="{3C341D2C-01E8-4684-934D-2DC57A094DA6}">
      <dsp:nvSpPr>
        <dsp:cNvPr id="0" name=""/>
        <dsp:cNvSpPr/>
      </dsp:nvSpPr>
      <dsp:spPr>
        <a:xfrm>
          <a:off x="3689776" y="432054"/>
          <a:ext cx="3069371" cy="237629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41F03-E7EC-476C-A3EF-4D5F7CE99C6E}">
      <dsp:nvSpPr>
        <dsp:cNvPr id="0" name=""/>
        <dsp:cNvSpPr/>
      </dsp:nvSpPr>
      <dsp:spPr>
        <a:xfrm rot="10800000">
          <a:off x="3689776" y="3240404"/>
          <a:ext cx="3069371" cy="396049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rPr>
            <a:t>电气结构</a:t>
          </a:r>
          <a:endParaRPr lang="en-US" altLang="zh-CN" sz="2800" kern="1200" dirty="0" smtClean="0">
            <a:latin typeface="Times New Roman" panose="02020603050405020304" pitchFamily="18" charset="0"/>
            <a:ea typeface="微软雅黑" panose="020B0503020204020204" pitchFamily="34" charset="-122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Trust</a:t>
          </a: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电流驱动器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开关电源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线缆</a:t>
          </a:r>
          <a:endParaRPr lang="zh-CN" altLang="en-US" sz="24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</dsp:txBody>
      <dsp:txXfrm rot="10800000">
        <a:off x="3784170" y="3240404"/>
        <a:ext cx="2880583" cy="3866101"/>
      </dsp:txXfrm>
    </dsp:sp>
    <dsp:sp modelId="{C7174A3F-0B31-477F-A51E-37708147CE94}">
      <dsp:nvSpPr>
        <dsp:cNvPr id="0" name=""/>
        <dsp:cNvSpPr/>
      </dsp:nvSpPr>
      <dsp:spPr>
        <a:xfrm>
          <a:off x="7066085" y="432054"/>
          <a:ext cx="3069371" cy="237629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552E1-34BF-414B-9E4F-7F02CB8FCB0A}">
      <dsp:nvSpPr>
        <dsp:cNvPr id="0" name=""/>
        <dsp:cNvSpPr/>
      </dsp:nvSpPr>
      <dsp:spPr>
        <a:xfrm rot="10800000">
          <a:off x="7066085" y="3240404"/>
          <a:ext cx="3069371" cy="396049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rPr>
            <a:t>软件控制架构</a:t>
          </a:r>
          <a:endParaRPr lang="en-US" altLang="zh-CN" sz="2800" kern="1200" dirty="0" smtClean="0">
            <a:latin typeface="Times New Roman" panose="02020603050405020304" pitchFamily="18" charset="0"/>
            <a:ea typeface="微软雅黑" panose="020B0503020204020204" pitchFamily="34" charset="-122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Speedgoat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MATLAB/Simulink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电脑主机</a:t>
          </a:r>
          <a:endParaRPr lang="en-US" altLang="zh-CN" sz="2400" kern="1200" dirty="0" smtClean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rPr>
            <a:t>显示器</a:t>
          </a:r>
          <a:endParaRPr lang="zh-CN" altLang="en-US" sz="24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Times New Roman" panose="02020603050405020304" pitchFamily="18" charset="0"/>
          </a:endParaRPr>
        </a:p>
      </dsp:txBody>
      <dsp:txXfrm rot="10800000">
        <a:off x="7160479" y="3240404"/>
        <a:ext cx="2880583" cy="3866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2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9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8437-52DE-4C64-B577-01A80691878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7EDD-78C2-4256-8EA9-192BEDB14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2146669"/>
              </p:ext>
            </p:extLst>
          </p:nvPr>
        </p:nvGraphicFramePr>
        <p:xfrm>
          <a:off x="895350" y="-142875"/>
          <a:ext cx="10448925" cy="72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86" y="409708"/>
            <a:ext cx="2841449" cy="2131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74" y="409708"/>
            <a:ext cx="2841448" cy="2131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1" y="420820"/>
            <a:ext cx="2826632" cy="21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6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9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3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8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xu</dc:creator>
  <cp:lastModifiedBy>feng xu</cp:lastModifiedBy>
  <cp:revision>3</cp:revision>
  <dcterms:created xsi:type="dcterms:W3CDTF">2021-03-06T10:03:00Z</dcterms:created>
  <dcterms:modified xsi:type="dcterms:W3CDTF">2021-03-06T10:27:41Z</dcterms:modified>
</cp:coreProperties>
</file>