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1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548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48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529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0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63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4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92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6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027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2FE4-AAE6-4048-9881-6B110F7BB560}" type="datetimeFigureOut">
              <a:rPr kumimoji="1" lang="zh-CN" altLang="en-US" smtClean="0"/>
              <a:t>18/11/14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653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2FE4-AAE6-4048-9881-6B110F7BB560}" type="datetimeFigureOut">
              <a:rPr kumimoji="1" lang="zh-CN" altLang="en-US" smtClean="0"/>
              <a:t>18/11/14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1110-0F6B-3844-A313-6437D8CEB44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8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 1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请定期获取最新版本的数据</a:t>
            </a:r>
            <a:endParaRPr kumimoji="1" lang="en-US" altLang="zh-CN" dirty="0" smtClean="0"/>
          </a:p>
          <a:p>
            <a:r>
              <a:rPr kumimoji="1" lang="en-US" altLang="zh-CN" sz="2400" dirty="0" smtClean="0"/>
              <a:t>http://ecw.sysu.edu.cn:8000/files/cl/project1.zip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321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Database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一个数据库包含多个表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数据库：</a:t>
            </a:r>
            <a:r>
              <a:rPr kumimoji="1" lang="en-US" altLang="zh-CN" dirty="0" err="1" smtClean="0"/>
              <a:t>db</a:t>
            </a:r>
            <a:r>
              <a:rPr kumimoji="1" lang="en-US" altLang="zh-CN" dirty="0" smtClean="0"/>
              <a:t>/activity_1.c</a:t>
            </a:r>
          </a:p>
          <a:p>
            <a:pPr lvl="1"/>
            <a:r>
              <a:rPr kumimoji="1" lang="zh-CN" altLang="en-US" dirty="0" smtClean="0"/>
              <a:t>每个表包含多个记录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每个记录有多个属性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db</a:t>
            </a:r>
            <a:r>
              <a:rPr kumimoji="1" lang="en-US" altLang="zh-CN" dirty="0" smtClean="0"/>
              <a:t>/activity_1.c</a:t>
            </a:r>
            <a:r>
              <a:rPr kumimoji="1" lang="zh-CN" altLang="en-US" dirty="0" smtClean="0"/>
              <a:t>中的定义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用一个</a:t>
            </a:r>
            <a:r>
              <a:rPr kumimoji="1" lang="en-US" altLang="zh-CN" dirty="0" smtClean="0"/>
              <a:t>structure</a:t>
            </a:r>
            <a:r>
              <a:rPr kumimoji="1" lang="zh-CN" altLang="en-US" dirty="0" smtClean="0"/>
              <a:t>来定义每个记录的属性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T_student</a:t>
            </a:r>
            <a:r>
              <a:rPr kumimoji="1" lang="en-US" altLang="zh-CN" dirty="0" smtClean="0"/>
              <a:t> {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</a:t>
            </a:r>
            <a:r>
              <a:rPr kumimoji="1" lang="en-US" altLang="zh-CN" dirty="0" err="1" smtClean="0"/>
              <a:t>student_id</a:t>
            </a:r>
            <a:r>
              <a:rPr kumimoji="1" lang="en-US" altLang="zh-CN" dirty="0" smtClean="0"/>
              <a:t>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char </a:t>
            </a:r>
            <a:r>
              <a:rPr kumimoji="1" lang="en-US" altLang="zh-CN" dirty="0" err="1" smtClean="0"/>
              <a:t>last_name</a:t>
            </a:r>
            <a:r>
              <a:rPr kumimoji="1" lang="en-US" altLang="zh-CN" dirty="0" smtClean="0"/>
              <a:t>[9];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char </a:t>
            </a:r>
            <a:r>
              <a:rPr kumimoji="1" lang="en-US" altLang="zh-CN" dirty="0" err="1" smtClean="0"/>
              <a:t>first_name</a:t>
            </a:r>
            <a:r>
              <a:rPr kumimoji="1" lang="en-US" altLang="zh-CN" dirty="0" smtClean="0"/>
              <a:t>[8];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age;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char sex[2];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major;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advisor;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char </a:t>
            </a:r>
            <a:r>
              <a:rPr kumimoji="1" lang="en-US" altLang="zh-CN" dirty="0" err="1" smtClean="0"/>
              <a:t>city_code</a:t>
            </a:r>
            <a:r>
              <a:rPr kumimoji="1" lang="en-US" altLang="zh-CN" dirty="0" smtClean="0"/>
              <a:t>[4];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};</a:t>
            </a:r>
          </a:p>
          <a:p>
            <a:pPr marL="914400" lvl="2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584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Database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742950" lvl="2" indent="-342900"/>
            <a:r>
              <a:rPr kumimoji="1" lang="en-US" altLang="zh-CN" dirty="0" err="1" smtClean="0"/>
              <a:t>db</a:t>
            </a:r>
            <a:r>
              <a:rPr kumimoji="1" lang="en-US" altLang="zh-CN" dirty="0" smtClean="0"/>
              <a:t>/activity_1.c</a:t>
            </a:r>
            <a:r>
              <a:rPr kumimoji="1" lang="zh-CN" altLang="en-US" dirty="0" smtClean="0"/>
              <a:t>中的定义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用一个结构体的数组来给出一个表的数据</a:t>
            </a:r>
            <a:endParaRPr kumimoji="1" lang="en-US" altLang="zh-CN" dirty="0" smtClean="0"/>
          </a:p>
          <a:p>
            <a:pPr marL="1371600" lvl="3" indent="0">
              <a:buNone/>
            </a:pPr>
            <a:r>
              <a:rPr kumimoji="1" lang="mr-IN" altLang="zh-CN" dirty="0" smtClean="0"/>
              <a:t>struct T_student</a:t>
            </a:r>
          </a:p>
          <a:p>
            <a:pPr marL="1371600" lvl="3" indent="0">
              <a:buNone/>
            </a:pPr>
            <a:r>
              <a:rPr kumimoji="1" lang="mr-IN" altLang="zh-CN" dirty="0" smtClean="0"/>
              <a:t>student</a:t>
            </a:r>
            <a:r>
              <a:rPr kumimoji="1" lang="en-US" altLang="zh-CN" dirty="0" smtClean="0"/>
              <a:t>[] =</a:t>
            </a:r>
            <a:r>
              <a:rPr kumimoji="1" lang="mr-IN" altLang="zh-CN" dirty="0" smtClean="0"/>
              <a:t> {</a:t>
            </a:r>
          </a:p>
          <a:p>
            <a:pPr marL="1371600" lvl="3" indent="0">
              <a:buNone/>
            </a:pPr>
            <a:r>
              <a:rPr kumimoji="1" lang="mr-IN" altLang="zh-CN" dirty="0" smtClean="0"/>
              <a:t>	{ 1001,    "Smith",   "Linda", 18, "F", 600, 1121, "BAL" },</a:t>
            </a:r>
          </a:p>
          <a:p>
            <a:pPr marL="1371600" lvl="3" indent="0">
              <a:buNone/>
            </a:pPr>
            <a:r>
              <a:rPr kumimoji="1" lang="mr-IN" altLang="zh-CN" dirty="0" smtClean="0"/>
              <a:t>	{ 1002,      "Kim",   "Tracy", 19, "F", 600, 7712, "HKG" },</a:t>
            </a:r>
          </a:p>
          <a:p>
            <a:pPr marL="1371600" lvl="3" indent="0">
              <a:buNone/>
            </a:pPr>
            <a:r>
              <a:rPr kumimoji="1" lang="mr-IN" altLang="zh-CN" dirty="0" smtClean="0"/>
              <a:t>	{ 1003,    "Jones",  "Shiela", 21, "F", 600, 7792, "WAS" },</a:t>
            </a:r>
          </a:p>
          <a:p>
            <a:pPr marL="1371600" lvl="3" indent="0">
              <a:buNone/>
            </a:pPr>
            <a:r>
              <a:rPr kumimoji="1" lang="mr-IN" altLang="zh-CN" dirty="0" smtClean="0"/>
              <a:t>	{ 1004,    "Kumar",  "Dinesh", 20, "M", 600, 8423, "CHI" },</a:t>
            </a:r>
          </a:p>
          <a:p>
            <a:pPr marL="1371600" lvl="3" indent="0">
              <a:buNone/>
            </a:pPr>
            <a:r>
              <a:rPr kumimoji="1" lang="mr-IN" altLang="zh-CN" dirty="0" smtClean="0"/>
              <a:t>	{ 1005,  "Gompers",    "Paul", 26, "M", 600, 1121, "YYZ" },</a:t>
            </a:r>
          </a:p>
          <a:p>
            <a:pPr marL="1371600" lvl="3" indent="0">
              <a:buNone/>
            </a:pPr>
            <a:r>
              <a:rPr kumimoji="1" lang="mr-IN" altLang="zh-CN" dirty="0" smtClean="0"/>
              <a:t>	{ 1006,  "Schultz",    "Andy", 18, "M", 600, 1148, "BAL" },</a:t>
            </a:r>
          </a:p>
          <a:p>
            <a:pPr marL="1371600" lvl="3" indent="0">
              <a:buNone/>
            </a:pPr>
            <a:r>
              <a:rPr kumimoji="1" lang="mr-IN" altLang="zh-CN" dirty="0" smtClean="0"/>
              <a:t>	…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访问第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个记录的</a:t>
            </a:r>
            <a:r>
              <a:rPr kumimoji="1" lang="en-US" altLang="zh-CN" dirty="0" err="1" smtClean="0"/>
              <a:t>last_name</a:t>
            </a:r>
            <a:endParaRPr kumimoji="1" lang="en-US" altLang="zh-CN" dirty="0" smtClean="0"/>
          </a:p>
          <a:p>
            <a:pPr lvl="3"/>
            <a:r>
              <a:rPr kumimoji="1" lang="en-US" altLang="zh-CN" dirty="0"/>
              <a:t>s</a:t>
            </a:r>
            <a:r>
              <a:rPr kumimoji="1" lang="mr-IN" altLang="zh-CN" dirty="0" smtClean="0"/>
              <a:t>tudent</a:t>
            </a:r>
            <a:r>
              <a:rPr kumimoji="1" lang="en-US" altLang="zh-CN" dirty="0" smtClean="0"/>
              <a:t>[0].</a:t>
            </a:r>
            <a:r>
              <a:rPr kumimoji="1" lang="en-US" altLang="zh-CN" dirty="0" err="1" smtClean="0"/>
              <a:t>last_name</a:t>
            </a:r>
            <a:endParaRPr kumimoji="1" lang="en-US" altLang="zh-CN" dirty="0" smtClean="0"/>
          </a:p>
          <a:p>
            <a:pPr marL="1371600" lvl="3" indent="0">
              <a:buNone/>
            </a:pP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60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Relational database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7648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外键</a:t>
            </a:r>
            <a:r>
              <a:rPr kumimoji="1" lang="en-US" altLang="zh-CN" dirty="0" smtClean="0"/>
              <a:t> (foreign key)</a:t>
            </a:r>
          </a:p>
          <a:p>
            <a:pPr lvl="1"/>
            <a:r>
              <a:rPr kumimoji="1" lang="zh-CN" altLang="en-US" dirty="0" smtClean="0"/>
              <a:t>当一个记录的属性是另一个记录的时候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T_participates_in</a:t>
            </a:r>
            <a:r>
              <a:rPr kumimoji="1" lang="en-US" altLang="zh-CN" dirty="0" smtClean="0"/>
              <a:t> {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</a:t>
            </a:r>
            <a:r>
              <a:rPr kumimoji="1" lang="en-US" altLang="zh-CN" dirty="0" err="1" smtClean="0"/>
              <a:t>student_id</a:t>
            </a:r>
            <a:r>
              <a:rPr kumimoji="1" lang="en-US" altLang="zh-CN" dirty="0" smtClean="0"/>
              <a:t>;	// --&gt; </a:t>
            </a:r>
            <a:r>
              <a:rPr kumimoji="1" lang="en-US" altLang="zh-CN" dirty="0" err="1" smtClean="0"/>
              <a:t>student.student_id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smtClean="0"/>
              <a:t>	double </a:t>
            </a:r>
            <a:r>
              <a:rPr kumimoji="1" lang="en-US" altLang="zh-CN" dirty="0" err="1" smtClean="0"/>
              <a:t>activity_id</a:t>
            </a:r>
            <a:r>
              <a:rPr kumimoji="1" lang="en-US" altLang="zh-CN" dirty="0" smtClean="0"/>
              <a:t>;	// --&gt; </a:t>
            </a:r>
            <a:r>
              <a:rPr kumimoji="1" lang="en-US" altLang="zh-CN" dirty="0" err="1" smtClean="0"/>
              <a:t>activity.activity_id</a:t>
            </a: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smtClean="0"/>
              <a:t>};</a:t>
            </a:r>
          </a:p>
          <a:p>
            <a:pPr marL="914400" lvl="2" indent="0">
              <a:buNone/>
            </a:pPr>
            <a:endParaRPr kumimoji="1" lang="en-US" altLang="zh-CN" dirty="0" smtClean="0"/>
          </a:p>
          <a:p>
            <a:pPr marL="914400" lvl="2" indent="0">
              <a:buNone/>
            </a:pPr>
            <a:r>
              <a:rPr kumimoji="1" lang="en-US" altLang="zh-CN" dirty="0" err="1" smtClean="0"/>
              <a:t>struct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T_student</a:t>
            </a:r>
            <a:r>
              <a:rPr kumimoji="1" lang="en-US" altLang="zh-CN" dirty="0" smtClean="0"/>
              <a:t> {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</a:t>
            </a:r>
            <a:r>
              <a:rPr kumimoji="1" lang="en-US" altLang="zh-CN" dirty="0" err="1" smtClean="0"/>
              <a:t>student_id</a:t>
            </a:r>
            <a:r>
              <a:rPr kumimoji="1" lang="en-US" altLang="zh-CN" dirty="0" smtClean="0"/>
              <a:t>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char </a:t>
            </a:r>
            <a:r>
              <a:rPr kumimoji="1" lang="en-US" altLang="zh-CN" dirty="0" err="1" smtClean="0"/>
              <a:t>last_name</a:t>
            </a:r>
            <a:r>
              <a:rPr kumimoji="1" lang="en-US" altLang="zh-CN" dirty="0" smtClean="0"/>
              <a:t>[9];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char </a:t>
            </a:r>
            <a:r>
              <a:rPr kumimoji="1" lang="en-US" altLang="zh-CN" dirty="0" err="1" smtClean="0"/>
              <a:t>first_name</a:t>
            </a:r>
            <a:r>
              <a:rPr kumimoji="1" lang="en-US" altLang="zh-CN" dirty="0" smtClean="0"/>
              <a:t>[8];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age;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char sex[2];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major;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double advisor;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	char </a:t>
            </a:r>
            <a:r>
              <a:rPr kumimoji="1" lang="en-US" altLang="zh-CN" dirty="0" err="1" smtClean="0"/>
              <a:t>city_code</a:t>
            </a:r>
            <a:r>
              <a:rPr kumimoji="1" lang="en-US" altLang="zh-CN" dirty="0" smtClean="0"/>
              <a:t>[4];</a:t>
            </a:r>
          </a:p>
          <a:p>
            <a:pPr marL="914400" lvl="2" indent="0">
              <a:buNone/>
            </a:pPr>
            <a:r>
              <a:rPr kumimoji="1" lang="en-US" altLang="zh-CN" dirty="0" smtClean="0"/>
              <a:t>};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4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78</Words>
  <Application>Microsoft Macintosh PowerPoint</Application>
  <PresentationFormat>全屏显示(4:3)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Project 1</vt:lpstr>
      <vt:lpstr>Database</vt:lpstr>
      <vt:lpstr>Database</vt:lpstr>
      <vt:lpstr>Relational database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L</dc:creator>
  <cp:lastModifiedBy>me me</cp:lastModifiedBy>
  <cp:revision>16</cp:revision>
  <dcterms:created xsi:type="dcterms:W3CDTF">2018-11-13T23:18:52Z</dcterms:created>
  <dcterms:modified xsi:type="dcterms:W3CDTF">2018-11-14T01:44:21Z</dcterms:modified>
</cp:coreProperties>
</file>