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2" r:id="rId12"/>
    <p:sldId id="272" r:id="rId13"/>
    <p:sldId id="261" r:id="rId14"/>
    <p:sldId id="269" r:id="rId15"/>
    <p:sldId id="271" r:id="rId16"/>
    <p:sldId id="270" r:id="rId17"/>
    <p:sldId id="258" r:id="rId18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E5CDA-B40A-4491-A45A-D2EED6F985F4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F7AAB-0583-41D6-A289-E594AC14C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9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A4B1-5FE9-436E-8A9A-1774CB14892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05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1"/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02854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>
            <a:lvl1pPr>
              <a:defRPr b="0"/>
            </a:lvl1pPr>
          </a:lstStyle>
          <a:p>
            <a:fld id="{FA95B3D7-073E-4469-895F-95496440A0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2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2854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95B3D7-073E-4469-895F-95496440A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4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2854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95B3D7-073E-4469-895F-95496440A04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4292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2854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95B3D7-073E-4469-895F-95496440A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52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2854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95B3D7-073E-4469-895F-95496440A04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2498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2854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95B3D7-073E-4469-895F-95496440A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32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A4B1-5FE9-436E-8A9A-1774CB14892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2854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B3D7-073E-4469-895F-95496440A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0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A4B1-5FE9-436E-8A9A-1774CB14892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2854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B3D7-073E-4469-895F-95496440A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5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A4B1-5FE9-436E-8A9A-1774CB14892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rtl="1">
              <a:defRPr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ar-SA" dirty="0"/>
              <a:t>مبادرة تمكين الشباب للعمل لمهني الحر</a:t>
            </a:r>
            <a:r>
              <a:rPr lang="en-US" dirty="0"/>
              <a:t> </a:t>
            </a:r>
            <a:r>
              <a:rPr lang="ar-SA" dirty="0"/>
              <a:t> </a:t>
            </a:r>
            <a:r>
              <a:rPr lang="en-US" dirty="0"/>
              <a:t>Youth Enablement for Freelancing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2854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B3D7-073E-4469-895F-95496440A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0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A4B1-5FE9-436E-8A9A-1774CB14892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2854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95B3D7-073E-4469-895F-95496440A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8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A4B1-5FE9-436E-8A9A-1774CB14892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2854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A95B3D7-073E-4469-895F-95496440A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1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2854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A95B3D7-073E-4469-895F-95496440A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2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A4B1-5FE9-436E-8A9A-1774CB14892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2854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B3D7-073E-4469-895F-95496440A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2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A4B1-5FE9-436E-8A9A-1774CB14892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2854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B3D7-073E-4469-895F-95496440A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2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2854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B3D7-073E-4469-895F-95496440A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2854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95B3D7-073E-4469-895F-95496440A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9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91C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A95B3D7-073E-4469-895F-95496440A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9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0202C58-7EAC-4C51-9F45-36AAEA7D0E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62" b="21162"/>
          <a:stretch/>
        </p:blipFill>
        <p:spPr>
          <a:xfrm>
            <a:off x="228601" y="-7620"/>
            <a:ext cx="1600200" cy="92293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AEBFB508-89B3-462A-9DF0-50A4726ED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2200" y="1447800"/>
            <a:ext cx="8153400" cy="2667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28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Rawan Ahmed Mohammed Hassan</a:t>
            </a:r>
            <a:r>
              <a:rPr lang="en-US" sz="4000" b="1" dirty="0">
                <a:solidFill>
                  <a:srgbClr val="0028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000" b="1" dirty="0">
                <a:solidFill>
                  <a:srgbClr val="002854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dirty="0">
                <a:solidFill>
                  <a:srgbClr val="0028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b="1" dirty="0" smtClean="0">
                <a:solidFill>
                  <a:srgbClr val="0028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e-commerce website(my store)</a:t>
            </a:r>
            <a:br>
              <a:rPr lang="en-US" sz="4000" b="1" dirty="0" smtClean="0">
                <a:solidFill>
                  <a:srgbClr val="002854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dirty="0">
                <a:solidFill>
                  <a:srgbClr val="0028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000" b="1" dirty="0">
                <a:solidFill>
                  <a:srgbClr val="002854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b="1" dirty="0">
                <a:solidFill>
                  <a:srgbClr val="0028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website selling electronic devices and making many companies log into their control panel and sell their products</a:t>
            </a:r>
            <a:endParaRPr lang="en-US" sz="2200" b="1" dirty="0">
              <a:solidFill>
                <a:srgbClr val="00285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5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1143000" cy="671290"/>
          </a:xfrm>
        </p:spPr>
        <p:txBody>
          <a:bodyPr/>
          <a:lstStyle/>
          <a:p>
            <a:r>
              <a:rPr lang="en-US" b="1" dirty="0">
                <a:solidFill>
                  <a:srgbClr val="003366"/>
                </a:solidFill>
                <a:latin typeface="Calibri" pitchFamily="34" charset="0"/>
                <a:cs typeface="Calibri" pitchFamily="34" charset="0"/>
              </a:rPr>
              <a:t>C</a:t>
            </a:r>
            <a:r>
              <a:rPr lang="en-US" b="1" dirty="0" smtClean="0">
                <a:solidFill>
                  <a:srgbClr val="003366"/>
                </a:solidFill>
                <a:latin typeface="Calibri" pitchFamily="34" charset="0"/>
                <a:cs typeface="Calibri" pitchFamily="34" charset="0"/>
              </a:rPr>
              <a:t>art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" y="615278"/>
            <a:ext cx="12192000" cy="625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65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1217075" cy="67129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3366"/>
                </a:solidFill>
                <a:latin typeface="Calibri" pitchFamily="34" charset="0"/>
                <a:cs typeface="Calibri" pitchFamily="34" charset="0"/>
              </a:rPr>
              <a:t>Log 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12192000" cy="6172200"/>
          </a:xfrm>
        </p:spPr>
      </p:pic>
    </p:spTree>
    <p:extLst>
      <p:ext uri="{BB962C8B-B14F-4D97-AF65-F5344CB8AC3E}">
        <p14:creationId xmlns:p14="http://schemas.microsoft.com/office/powerpoint/2010/main" val="3054122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76200"/>
            <a:ext cx="1750476" cy="976090"/>
          </a:xfrm>
        </p:spPr>
        <p:txBody>
          <a:bodyPr/>
          <a:lstStyle/>
          <a:p>
            <a:r>
              <a:rPr lang="en-US" b="1" dirty="0" smtClean="0">
                <a:solidFill>
                  <a:srgbClr val="003366"/>
                </a:solidFill>
                <a:latin typeface="Calibri" pitchFamily="34" charset="0"/>
                <a:cs typeface="Calibri" pitchFamily="34" charset="0"/>
              </a:rPr>
              <a:t>Sign Up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9" y="838200"/>
            <a:ext cx="8692382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10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533400"/>
            <a:ext cx="5484275" cy="899890"/>
          </a:xfrm>
        </p:spPr>
        <p:txBody>
          <a:bodyPr/>
          <a:lstStyle/>
          <a:p>
            <a:r>
              <a:rPr lang="en-US" b="1" dirty="0" smtClean="0">
                <a:solidFill>
                  <a:srgbClr val="003366"/>
                </a:solidFill>
                <a:latin typeface="Calibri" pitchFamily="34" charset="0"/>
                <a:cs typeface="Calibri" pitchFamily="34" charset="0"/>
              </a:rPr>
              <a:t>Responsive Home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209800"/>
            <a:ext cx="3129459" cy="3778250"/>
          </a:xfrm>
        </p:spPr>
      </p:pic>
    </p:spTree>
    <p:extLst>
      <p:ext uri="{BB962C8B-B14F-4D97-AF65-F5344CB8AC3E}">
        <p14:creationId xmlns:p14="http://schemas.microsoft.com/office/powerpoint/2010/main" val="3966206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0" y="457200"/>
            <a:ext cx="3198276" cy="671290"/>
          </a:xfrm>
        </p:spPr>
        <p:txBody>
          <a:bodyPr/>
          <a:lstStyle/>
          <a:p>
            <a:r>
              <a:rPr lang="en-US" b="1" dirty="0" smtClean="0">
                <a:solidFill>
                  <a:srgbClr val="003366"/>
                </a:solidFill>
                <a:latin typeface="Calibri" pitchFamily="34" charset="0"/>
                <a:cs typeface="Calibri" pitchFamily="34" charset="0"/>
              </a:rPr>
              <a:t>Admin profile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30680"/>
            <a:ext cx="7516368" cy="480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3333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32"/>
            <a:ext cx="3198276" cy="747490"/>
          </a:xfrm>
        </p:spPr>
        <p:txBody>
          <a:bodyPr/>
          <a:lstStyle/>
          <a:p>
            <a:r>
              <a:rPr lang="en-US" b="1" dirty="0" smtClean="0">
                <a:solidFill>
                  <a:srgbClr val="003366"/>
                </a:solidFill>
                <a:latin typeface="Calibri" pitchFamily="34" charset="0"/>
                <a:cs typeface="Calibri" pitchFamily="34" charset="0"/>
              </a:rPr>
              <a:t>Admin Product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121920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29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0" y="609600"/>
            <a:ext cx="2893476" cy="671290"/>
          </a:xfrm>
        </p:spPr>
        <p:txBody>
          <a:bodyPr/>
          <a:lstStyle/>
          <a:p>
            <a:r>
              <a:rPr lang="en-US" b="1" dirty="0" smtClean="0">
                <a:solidFill>
                  <a:srgbClr val="003366"/>
                </a:solidFill>
                <a:latin typeface="Calibri" pitchFamily="34" charset="0"/>
                <a:cs typeface="Calibri" pitchFamily="34" charset="0"/>
              </a:rPr>
              <a:t>Profile user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12192000" cy="555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37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637" y="1229009"/>
            <a:ext cx="6710363" cy="446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1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BFB508-89B3-462A-9DF0-50A4726ED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600" y="1066800"/>
            <a:ext cx="8915399" cy="3558181"/>
          </a:xfrm>
        </p:spPr>
        <p:txBody>
          <a:bodyPr>
            <a:normAutofit fontScale="90000"/>
          </a:bodyPr>
          <a:lstStyle/>
          <a:p>
            <a:r>
              <a:rPr lang="en-US" sz="4000" b="1" u="sng" dirty="0" smtClean="0">
                <a:solidFill>
                  <a:srgbClr val="0028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Technical used:</a:t>
            </a:r>
            <a:br>
              <a:rPr lang="en-US" sz="4000" b="1" u="sng" dirty="0" smtClean="0">
                <a:solidFill>
                  <a:srgbClr val="002854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 smtClean="0">
                <a:solidFill>
                  <a:srgbClr val="0028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b="1" dirty="0" smtClean="0">
                <a:solidFill>
                  <a:srgbClr val="002854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100" b="1" dirty="0" smtClean="0">
                <a:solidFill>
                  <a:srgbClr val="0028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frontend=&gt;</a:t>
            </a:r>
            <a:br>
              <a:rPr lang="en-US" sz="3100" b="1" dirty="0" smtClean="0">
                <a:solidFill>
                  <a:srgbClr val="002854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100" b="1" dirty="0" smtClean="0">
                <a:solidFill>
                  <a:srgbClr val="0028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 &amp; </a:t>
            </a:r>
            <a:r>
              <a:rPr lang="en-US" sz="3100" b="1" dirty="0" err="1" smtClean="0">
                <a:solidFill>
                  <a:srgbClr val="0028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en-US" sz="3100" b="1" dirty="0" smtClean="0">
                <a:solidFill>
                  <a:srgbClr val="0028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100" b="1" dirty="0" smtClean="0">
                <a:solidFill>
                  <a:srgbClr val="002854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100" b="1" dirty="0" err="1" smtClean="0">
                <a:solidFill>
                  <a:srgbClr val="0028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sz="3100" b="1" dirty="0" smtClean="0">
                <a:solidFill>
                  <a:srgbClr val="0028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100" b="1" dirty="0" smtClean="0">
                <a:solidFill>
                  <a:srgbClr val="002854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100" b="1" dirty="0" err="1" smtClean="0">
                <a:solidFill>
                  <a:srgbClr val="0028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jquery</a:t>
            </a:r>
            <a:r>
              <a:rPr lang="en-US" sz="3100" b="1" dirty="0" smtClean="0">
                <a:solidFill>
                  <a:srgbClr val="0028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US" sz="3100" b="1" dirty="0" err="1" smtClean="0">
                <a:solidFill>
                  <a:srgbClr val="0028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ajax</a:t>
            </a:r>
            <a:r>
              <a:rPr lang="en-US" sz="4000" b="1" dirty="0" smtClean="0">
                <a:solidFill>
                  <a:srgbClr val="0028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000" b="1" dirty="0" smtClean="0">
                <a:solidFill>
                  <a:srgbClr val="002854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dirty="0" smtClean="0">
                <a:solidFill>
                  <a:srgbClr val="0028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000" b="1" dirty="0" smtClean="0">
                <a:solidFill>
                  <a:srgbClr val="002854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ar-SA" sz="4000" b="1" dirty="0">
              <a:solidFill>
                <a:srgbClr val="00285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3600" y="3886199"/>
            <a:ext cx="32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3366"/>
                </a:solidFill>
                <a:latin typeface="Calibri" pitchFamily="34" charset="0"/>
                <a:cs typeface="Calibri" pitchFamily="34" charset="0"/>
              </a:rPr>
              <a:t>Backend=&gt;</a:t>
            </a:r>
          </a:p>
          <a:p>
            <a:r>
              <a:rPr lang="en-US" sz="2800" b="1" dirty="0" smtClean="0">
                <a:solidFill>
                  <a:srgbClr val="003366"/>
                </a:solidFill>
                <a:latin typeface="Calibri" pitchFamily="34" charset="0"/>
                <a:cs typeface="Calibri" pitchFamily="34" charset="0"/>
              </a:rPr>
              <a:t>Php</a:t>
            </a:r>
          </a:p>
          <a:p>
            <a:r>
              <a:rPr lang="en-US" sz="2800" b="1" dirty="0" smtClean="0">
                <a:solidFill>
                  <a:srgbClr val="003366"/>
                </a:solidFill>
                <a:latin typeface="Calibri" pitchFamily="34" charset="0"/>
                <a:cs typeface="Calibri" pitchFamily="34" charset="0"/>
              </a:rPr>
              <a:t>MYSQL </a:t>
            </a:r>
            <a:endParaRPr lang="en-US" sz="2800" b="1" dirty="0">
              <a:solidFill>
                <a:srgbClr val="003366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36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2057400" cy="671290"/>
          </a:xfrm>
        </p:spPr>
        <p:txBody>
          <a:bodyPr/>
          <a:lstStyle/>
          <a:p>
            <a:r>
              <a:rPr lang="en-US" b="1" dirty="0" smtClean="0">
                <a:solidFill>
                  <a:srgbClr val="003366"/>
                </a:solidFill>
                <a:latin typeface="Calibri" pitchFamily="34" charset="0"/>
                <a:cs typeface="Calibri" pitchFamily="34" charset="0"/>
              </a:rPr>
              <a:t>database</a:t>
            </a:r>
            <a:endParaRPr lang="en-US" b="1" dirty="0">
              <a:solidFill>
                <a:srgbClr val="003366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90600"/>
            <a:ext cx="10668000" cy="5867400"/>
          </a:xfrm>
        </p:spPr>
      </p:pic>
    </p:spTree>
    <p:extLst>
      <p:ext uri="{BB962C8B-B14F-4D97-AF65-F5344CB8AC3E}">
        <p14:creationId xmlns:p14="http://schemas.microsoft.com/office/powerpoint/2010/main" val="162721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2207675" cy="59509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3366"/>
                </a:solidFill>
                <a:latin typeface="Calibri" pitchFamily="34" charset="0"/>
                <a:cs typeface="Calibri" pitchFamily="34" charset="0"/>
              </a:rPr>
              <a:t>Home site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7550"/>
            <a:ext cx="12195049" cy="6140450"/>
          </a:xfrm>
        </p:spPr>
      </p:pic>
    </p:spTree>
    <p:extLst>
      <p:ext uri="{BB962C8B-B14F-4D97-AF65-F5344CB8AC3E}">
        <p14:creationId xmlns:p14="http://schemas.microsoft.com/office/powerpoint/2010/main" val="140149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1902876" cy="51889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3366"/>
                </a:solidFill>
                <a:latin typeface="Calibri" pitchFamily="34" charset="0"/>
                <a:cs typeface="Calibri" pitchFamily="34" charset="0"/>
              </a:rPr>
              <a:t>Home site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121920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4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2055275" cy="61033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3366"/>
                </a:solidFill>
                <a:latin typeface="Calibri" pitchFamily="34" charset="0"/>
                <a:cs typeface="Calibri" pitchFamily="34" charset="0"/>
              </a:rPr>
              <a:t>Home site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121920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14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2436275" cy="59509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3366"/>
                </a:solidFill>
                <a:latin typeface="Calibri" pitchFamily="34" charset="0"/>
                <a:cs typeface="Calibri" pitchFamily="34" charset="0"/>
              </a:rPr>
              <a:t>Product info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121920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79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"/>
            <a:ext cx="2512475" cy="67129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3366"/>
                </a:solidFill>
                <a:latin typeface="Calibri" pitchFamily="34" charset="0"/>
                <a:cs typeface="Calibri" pitchFamily="34" charset="0"/>
              </a:rPr>
              <a:t>Product info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560"/>
            <a:ext cx="12192000" cy="630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3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2283875" cy="59509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3366"/>
                </a:solidFill>
                <a:latin typeface="Calibri" pitchFamily="34" charset="0"/>
                <a:cs typeface="Calibri" pitchFamily="34" charset="0"/>
              </a:rPr>
              <a:t>Product info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685800"/>
            <a:ext cx="12188952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2432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38</Words>
  <Application>Microsoft Office PowerPoint</Application>
  <PresentationFormat>Custom</PresentationFormat>
  <Paragraphs>19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Wisp</vt:lpstr>
      <vt:lpstr>Rawan Ahmed Mohammed Hassan  e-commerce website(my store)  A website selling electronic devices and making many companies log into their control panel and sell their products</vt:lpstr>
      <vt:lpstr>Technical used:  frontend=&gt; html &amp; css javascript jquery &amp; ajax  </vt:lpstr>
      <vt:lpstr>database</vt:lpstr>
      <vt:lpstr>Home site</vt:lpstr>
      <vt:lpstr>Home site</vt:lpstr>
      <vt:lpstr>Home site</vt:lpstr>
      <vt:lpstr>Product info</vt:lpstr>
      <vt:lpstr>Product info</vt:lpstr>
      <vt:lpstr>Product info</vt:lpstr>
      <vt:lpstr>Cart</vt:lpstr>
      <vt:lpstr>Log in</vt:lpstr>
      <vt:lpstr>Sign Up</vt:lpstr>
      <vt:lpstr>Responsive Home page</vt:lpstr>
      <vt:lpstr>Admin profile</vt:lpstr>
      <vt:lpstr>Admin Product</vt:lpstr>
      <vt:lpstr>Profile user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Rawan Ahmed Mohammed Hassan  e-commerce website(my store)</dc:title>
  <dc:creator>Microsoft</dc:creator>
  <cp:lastModifiedBy>Microsoft</cp:lastModifiedBy>
  <cp:revision>8</cp:revision>
  <dcterms:modified xsi:type="dcterms:W3CDTF">2021-03-08T18:08:58Z</dcterms:modified>
</cp:coreProperties>
</file>