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95E3D6-8A34-4D6D-96E4-097ADF7C54B6}" v="27" dt="2021-11-01T09:24:37.7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60"/>
  </p:normalViewPr>
  <p:slideViewPr>
    <p:cSldViewPr snapToGrid="0">
      <p:cViewPr varScale="1">
        <p:scale>
          <a:sx n="102" d="100"/>
          <a:sy n="102" d="100"/>
        </p:scale>
        <p:origin x="150"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erine Teehan" userId="aa8eed94-54e0-4f40-a899-890f5dd088f8" providerId="ADAL" clId="{335C63E7-4DD6-4FD0-AA36-A161834C4014}"/>
    <pc:docChg chg="undo custSel mod addSld delSld modSld">
      <pc:chgData name="Catherine Teehan" userId="aa8eed94-54e0-4f40-a899-890f5dd088f8" providerId="ADAL" clId="{335C63E7-4DD6-4FD0-AA36-A161834C4014}" dt="2021-02-22T09:49:07.403" v="117" actId="1076"/>
      <pc:docMkLst>
        <pc:docMk/>
      </pc:docMkLst>
      <pc:sldChg chg="modSp mod">
        <pc:chgData name="Catherine Teehan" userId="aa8eed94-54e0-4f40-a899-890f5dd088f8" providerId="ADAL" clId="{335C63E7-4DD6-4FD0-AA36-A161834C4014}" dt="2021-02-22T09:45:03.321" v="88" actId="1076"/>
        <pc:sldMkLst>
          <pc:docMk/>
          <pc:sldMk cId="1737143881" sldId="260"/>
        </pc:sldMkLst>
        <pc:spChg chg="mod">
          <ac:chgData name="Catherine Teehan" userId="aa8eed94-54e0-4f40-a899-890f5dd088f8" providerId="ADAL" clId="{335C63E7-4DD6-4FD0-AA36-A161834C4014}" dt="2021-02-22T09:44:53.448" v="87" actId="20577"/>
          <ac:spMkLst>
            <pc:docMk/>
            <pc:sldMk cId="1737143881" sldId="260"/>
            <ac:spMk id="3" creationId="{8EF678BA-6BED-4A59-9F0E-CBB69AE7E2B8}"/>
          </ac:spMkLst>
        </pc:spChg>
        <pc:picChg chg="mod">
          <ac:chgData name="Catherine Teehan" userId="aa8eed94-54e0-4f40-a899-890f5dd088f8" providerId="ADAL" clId="{335C63E7-4DD6-4FD0-AA36-A161834C4014}" dt="2021-02-22T09:45:03.321" v="88" actId="1076"/>
          <ac:picMkLst>
            <pc:docMk/>
            <pc:sldMk cId="1737143881" sldId="260"/>
            <ac:picMk id="6" creationId="{844BA0E7-2F47-43FF-9F56-6E83A63B4BA2}"/>
          </ac:picMkLst>
        </pc:picChg>
      </pc:sldChg>
      <pc:sldChg chg="del">
        <pc:chgData name="Catherine Teehan" userId="aa8eed94-54e0-4f40-a899-890f5dd088f8" providerId="ADAL" clId="{335C63E7-4DD6-4FD0-AA36-A161834C4014}" dt="2021-02-22T09:43:41.427" v="0" actId="47"/>
        <pc:sldMkLst>
          <pc:docMk/>
          <pc:sldMk cId="579302176" sldId="265"/>
        </pc:sldMkLst>
      </pc:sldChg>
      <pc:sldChg chg="del">
        <pc:chgData name="Catherine Teehan" userId="aa8eed94-54e0-4f40-a899-890f5dd088f8" providerId="ADAL" clId="{335C63E7-4DD6-4FD0-AA36-A161834C4014}" dt="2021-02-22T09:43:43.503" v="1" actId="47"/>
        <pc:sldMkLst>
          <pc:docMk/>
          <pc:sldMk cId="1562166386" sldId="266"/>
        </pc:sldMkLst>
      </pc:sldChg>
      <pc:sldChg chg="del">
        <pc:chgData name="Catherine Teehan" userId="aa8eed94-54e0-4f40-a899-890f5dd088f8" providerId="ADAL" clId="{335C63E7-4DD6-4FD0-AA36-A161834C4014}" dt="2021-02-22T09:44:02.869" v="2" actId="47"/>
        <pc:sldMkLst>
          <pc:docMk/>
          <pc:sldMk cId="4149250351" sldId="268"/>
        </pc:sldMkLst>
      </pc:sldChg>
      <pc:sldChg chg="del">
        <pc:chgData name="Catherine Teehan" userId="aa8eed94-54e0-4f40-a899-890f5dd088f8" providerId="ADAL" clId="{335C63E7-4DD6-4FD0-AA36-A161834C4014}" dt="2021-02-22T09:44:02.869" v="2" actId="47"/>
        <pc:sldMkLst>
          <pc:docMk/>
          <pc:sldMk cId="2368984903" sldId="269"/>
        </pc:sldMkLst>
      </pc:sldChg>
      <pc:sldChg chg="del">
        <pc:chgData name="Catherine Teehan" userId="aa8eed94-54e0-4f40-a899-890f5dd088f8" providerId="ADAL" clId="{335C63E7-4DD6-4FD0-AA36-A161834C4014}" dt="2021-02-22T09:44:02.869" v="2" actId="47"/>
        <pc:sldMkLst>
          <pc:docMk/>
          <pc:sldMk cId="51493900" sldId="270"/>
        </pc:sldMkLst>
      </pc:sldChg>
      <pc:sldChg chg="del">
        <pc:chgData name="Catherine Teehan" userId="aa8eed94-54e0-4f40-a899-890f5dd088f8" providerId="ADAL" clId="{335C63E7-4DD6-4FD0-AA36-A161834C4014}" dt="2021-02-22T09:44:02.869" v="2" actId="47"/>
        <pc:sldMkLst>
          <pc:docMk/>
          <pc:sldMk cId="3109181812" sldId="271"/>
        </pc:sldMkLst>
      </pc:sldChg>
      <pc:sldChg chg="del">
        <pc:chgData name="Catherine Teehan" userId="aa8eed94-54e0-4f40-a899-890f5dd088f8" providerId="ADAL" clId="{335C63E7-4DD6-4FD0-AA36-A161834C4014}" dt="2021-02-22T09:44:02.869" v="2" actId="47"/>
        <pc:sldMkLst>
          <pc:docMk/>
          <pc:sldMk cId="2579380125" sldId="272"/>
        </pc:sldMkLst>
      </pc:sldChg>
      <pc:sldChg chg="del">
        <pc:chgData name="Catherine Teehan" userId="aa8eed94-54e0-4f40-a899-890f5dd088f8" providerId="ADAL" clId="{335C63E7-4DD6-4FD0-AA36-A161834C4014}" dt="2021-02-22T09:44:02.869" v="2" actId="47"/>
        <pc:sldMkLst>
          <pc:docMk/>
          <pc:sldMk cId="3924061905" sldId="273"/>
        </pc:sldMkLst>
      </pc:sldChg>
      <pc:sldChg chg="del">
        <pc:chgData name="Catherine Teehan" userId="aa8eed94-54e0-4f40-a899-890f5dd088f8" providerId="ADAL" clId="{335C63E7-4DD6-4FD0-AA36-A161834C4014}" dt="2021-02-22T09:44:05.298" v="3" actId="47"/>
        <pc:sldMkLst>
          <pc:docMk/>
          <pc:sldMk cId="220050313" sldId="274"/>
        </pc:sldMkLst>
      </pc:sldChg>
      <pc:sldChg chg="addSp delSp modSp mod setBg">
        <pc:chgData name="Catherine Teehan" userId="aa8eed94-54e0-4f40-a899-890f5dd088f8" providerId="ADAL" clId="{335C63E7-4DD6-4FD0-AA36-A161834C4014}" dt="2021-02-22T09:48:33.039" v="112" actId="26606"/>
        <pc:sldMkLst>
          <pc:docMk/>
          <pc:sldMk cId="4263558574" sldId="275"/>
        </pc:sldMkLst>
        <pc:spChg chg="del mod">
          <ac:chgData name="Catherine Teehan" userId="aa8eed94-54e0-4f40-a899-890f5dd088f8" providerId="ADAL" clId="{335C63E7-4DD6-4FD0-AA36-A161834C4014}" dt="2021-02-22T09:44:10.903" v="5" actId="478"/>
          <ac:spMkLst>
            <pc:docMk/>
            <pc:sldMk cId="4263558574" sldId="275"/>
            <ac:spMk id="2" creationId="{16728CE0-5993-4EFC-AD8E-63E7D6639BC9}"/>
          </ac:spMkLst>
        </pc:spChg>
        <pc:spChg chg="del">
          <ac:chgData name="Catherine Teehan" userId="aa8eed94-54e0-4f40-a899-890f5dd088f8" providerId="ADAL" clId="{335C63E7-4DD6-4FD0-AA36-A161834C4014}" dt="2021-02-22T09:44:12.567" v="6" actId="478"/>
          <ac:spMkLst>
            <pc:docMk/>
            <pc:sldMk cId="4263558574" sldId="275"/>
            <ac:spMk id="3" creationId="{AA6C923C-BC39-4556-933B-560F7D882F40}"/>
          </ac:spMkLst>
        </pc:spChg>
        <pc:spChg chg="add del mod">
          <ac:chgData name="Catherine Teehan" userId="aa8eed94-54e0-4f40-a899-890f5dd088f8" providerId="ADAL" clId="{335C63E7-4DD6-4FD0-AA36-A161834C4014}" dt="2021-02-22T09:46:51.822" v="91" actId="478"/>
          <ac:spMkLst>
            <pc:docMk/>
            <pc:sldMk cId="4263558574" sldId="275"/>
            <ac:spMk id="5" creationId="{19A82E8A-525B-4BCA-BFA6-697E2410CD27}"/>
          </ac:spMkLst>
        </pc:spChg>
        <pc:spChg chg="add del">
          <ac:chgData name="Catherine Teehan" userId="aa8eed94-54e0-4f40-a899-890f5dd088f8" providerId="ADAL" clId="{335C63E7-4DD6-4FD0-AA36-A161834C4014}" dt="2021-02-22T09:48:33.039" v="112" actId="26606"/>
          <ac:spMkLst>
            <pc:docMk/>
            <pc:sldMk cId="4263558574" sldId="275"/>
            <ac:spMk id="10" creationId="{73C994B4-9721-4148-9EEC-6793CECDE8DD}"/>
          </ac:spMkLst>
        </pc:spChg>
        <pc:spChg chg="add del">
          <ac:chgData name="Catherine Teehan" userId="aa8eed94-54e0-4f40-a899-890f5dd088f8" providerId="ADAL" clId="{335C63E7-4DD6-4FD0-AA36-A161834C4014}" dt="2021-02-22T09:48:33.039" v="112" actId="26606"/>
          <ac:spMkLst>
            <pc:docMk/>
            <pc:sldMk cId="4263558574" sldId="275"/>
            <ac:spMk id="12" creationId="{F9D95E49-763A-4886-B038-82F734740554}"/>
          </ac:spMkLst>
        </pc:spChg>
        <pc:spChg chg="add del">
          <ac:chgData name="Catherine Teehan" userId="aa8eed94-54e0-4f40-a899-890f5dd088f8" providerId="ADAL" clId="{335C63E7-4DD6-4FD0-AA36-A161834C4014}" dt="2021-02-22T09:48:33.039" v="112" actId="26606"/>
          <ac:spMkLst>
            <pc:docMk/>
            <pc:sldMk cId="4263558574" sldId="275"/>
            <ac:spMk id="14" creationId="{E43DC68B-54DD-4053-BE4D-615259684357}"/>
          </ac:spMkLst>
        </pc:spChg>
        <pc:spChg chg="add del">
          <ac:chgData name="Catherine Teehan" userId="aa8eed94-54e0-4f40-a899-890f5dd088f8" providerId="ADAL" clId="{335C63E7-4DD6-4FD0-AA36-A161834C4014}" dt="2021-02-22T09:48:33.039" v="112" actId="26606"/>
          <ac:spMkLst>
            <pc:docMk/>
            <pc:sldMk cId="4263558574" sldId="275"/>
            <ac:spMk id="16" creationId="{36F31C88-3DEF-4EA8-AE3A-49441413FC54}"/>
          </ac:spMkLst>
        </pc:spChg>
        <pc:spChg chg="add del">
          <ac:chgData name="Catherine Teehan" userId="aa8eed94-54e0-4f40-a899-890f5dd088f8" providerId="ADAL" clId="{335C63E7-4DD6-4FD0-AA36-A161834C4014}" dt="2021-02-22T09:48:30.889" v="110" actId="26606"/>
          <ac:spMkLst>
            <pc:docMk/>
            <pc:sldMk cId="4263558574" sldId="275"/>
            <ac:spMk id="25" creationId="{32BC26D8-82FB-445E-AA49-62A77D7C1EE0}"/>
          </ac:spMkLst>
        </pc:spChg>
        <pc:spChg chg="add del">
          <ac:chgData name="Catherine Teehan" userId="aa8eed94-54e0-4f40-a899-890f5dd088f8" providerId="ADAL" clId="{335C63E7-4DD6-4FD0-AA36-A161834C4014}" dt="2021-02-22T09:48:30.889" v="110" actId="26606"/>
          <ac:spMkLst>
            <pc:docMk/>
            <pc:sldMk cId="4263558574" sldId="275"/>
            <ac:spMk id="27" creationId="{CB44330D-EA18-4254-AA95-EB49948539B8}"/>
          </ac:spMkLst>
        </pc:spChg>
        <pc:spChg chg="add del">
          <ac:chgData name="Catherine Teehan" userId="aa8eed94-54e0-4f40-a899-890f5dd088f8" providerId="ADAL" clId="{335C63E7-4DD6-4FD0-AA36-A161834C4014}" dt="2021-02-22T09:48:33.039" v="112" actId="26606"/>
          <ac:spMkLst>
            <pc:docMk/>
            <pc:sldMk cId="4263558574" sldId="275"/>
            <ac:spMk id="33" creationId="{D153EDB2-4AAD-43F4-AE78-4D326C813369}"/>
          </ac:spMkLst>
        </pc:spChg>
        <pc:grpChg chg="add del">
          <ac:chgData name="Catherine Teehan" userId="aa8eed94-54e0-4f40-a899-890f5dd088f8" providerId="ADAL" clId="{335C63E7-4DD6-4FD0-AA36-A161834C4014}" dt="2021-02-22T09:48:33.039" v="112" actId="26606"/>
          <ac:grpSpMkLst>
            <pc:docMk/>
            <pc:sldMk cId="4263558574" sldId="275"/>
            <ac:grpSpMk id="34" creationId="{A3CB7779-72E2-4E92-AE18-6BBC335DD881}"/>
          </ac:grpSpMkLst>
        </pc:grpChg>
        <pc:graphicFrameChg chg="add mod ord modGraphic">
          <ac:chgData name="Catherine Teehan" userId="aa8eed94-54e0-4f40-a899-890f5dd088f8" providerId="ADAL" clId="{335C63E7-4DD6-4FD0-AA36-A161834C4014}" dt="2021-02-22T09:48:33.039" v="112" actId="26606"/>
          <ac:graphicFrameMkLst>
            <pc:docMk/>
            <pc:sldMk cId="4263558574" sldId="275"/>
            <ac:graphicFrameMk id="4" creationId="{E2A34A12-1C11-4FCC-8CEB-55AC6A677EAA}"/>
          </ac:graphicFrameMkLst>
        </pc:graphicFrameChg>
        <pc:cxnChg chg="add del">
          <ac:chgData name="Catherine Teehan" userId="aa8eed94-54e0-4f40-a899-890f5dd088f8" providerId="ADAL" clId="{335C63E7-4DD6-4FD0-AA36-A161834C4014}" dt="2021-02-22T09:48:33.039" v="112" actId="26606"/>
          <ac:cxnSpMkLst>
            <pc:docMk/>
            <pc:sldMk cId="4263558574" sldId="275"/>
            <ac:cxnSpMk id="18" creationId="{F085D7B9-E066-4923-8CB7-294BF306296A}"/>
          </ac:cxnSpMkLst>
        </pc:cxnChg>
        <pc:cxnChg chg="add del">
          <ac:chgData name="Catherine Teehan" userId="aa8eed94-54e0-4f40-a899-890f5dd088f8" providerId="ADAL" clId="{335C63E7-4DD6-4FD0-AA36-A161834C4014}" dt="2021-02-22T09:48:33.039" v="112" actId="26606"/>
          <ac:cxnSpMkLst>
            <pc:docMk/>
            <pc:sldMk cId="4263558574" sldId="275"/>
            <ac:cxnSpMk id="20" creationId="{5EACA08E-D537-41C6-96A5-5900E05D3217}"/>
          </ac:cxnSpMkLst>
        </pc:cxnChg>
      </pc:sldChg>
      <pc:sldChg chg="addSp delSp modSp new mod">
        <pc:chgData name="Catherine Teehan" userId="aa8eed94-54e0-4f40-a899-890f5dd088f8" providerId="ADAL" clId="{335C63E7-4DD6-4FD0-AA36-A161834C4014}" dt="2021-02-22T09:49:07.403" v="117" actId="1076"/>
        <pc:sldMkLst>
          <pc:docMk/>
          <pc:sldMk cId="72246496" sldId="276"/>
        </pc:sldMkLst>
        <pc:spChg chg="del">
          <ac:chgData name="Catherine Teehan" userId="aa8eed94-54e0-4f40-a899-890f5dd088f8" providerId="ADAL" clId="{335C63E7-4DD6-4FD0-AA36-A161834C4014}" dt="2021-02-22T09:47:49.240" v="99" actId="478"/>
          <ac:spMkLst>
            <pc:docMk/>
            <pc:sldMk cId="72246496" sldId="276"/>
            <ac:spMk id="2" creationId="{76D46D0C-3D9B-4479-9D59-72A23EB0FD6F}"/>
          </ac:spMkLst>
        </pc:spChg>
        <pc:spChg chg="del">
          <ac:chgData name="Catherine Teehan" userId="aa8eed94-54e0-4f40-a899-890f5dd088f8" providerId="ADAL" clId="{335C63E7-4DD6-4FD0-AA36-A161834C4014}" dt="2021-02-22T09:47:45.428" v="98"/>
          <ac:spMkLst>
            <pc:docMk/>
            <pc:sldMk cId="72246496" sldId="276"/>
            <ac:spMk id="3" creationId="{78E04C2B-1B4D-43B4-AB15-BED35B989E8B}"/>
          </ac:spMkLst>
        </pc:spChg>
        <pc:spChg chg="add mod">
          <ac:chgData name="Catherine Teehan" userId="aa8eed94-54e0-4f40-a899-890f5dd088f8" providerId="ADAL" clId="{335C63E7-4DD6-4FD0-AA36-A161834C4014}" dt="2021-02-22T09:48:52.355" v="115" actId="14100"/>
          <ac:spMkLst>
            <pc:docMk/>
            <pc:sldMk cId="72246496" sldId="276"/>
            <ac:spMk id="5" creationId="{37BEA88C-C0E1-42A1-AB5E-63740EC1EB97}"/>
          </ac:spMkLst>
        </pc:spChg>
        <pc:graphicFrameChg chg="add mod modGraphic">
          <ac:chgData name="Catherine Teehan" userId="aa8eed94-54e0-4f40-a899-890f5dd088f8" providerId="ADAL" clId="{335C63E7-4DD6-4FD0-AA36-A161834C4014}" dt="2021-02-22T09:49:07.403" v="117" actId="1076"/>
          <ac:graphicFrameMkLst>
            <pc:docMk/>
            <pc:sldMk cId="72246496" sldId="276"/>
            <ac:graphicFrameMk id="4" creationId="{D480A4C2-36FB-4400-8BFF-35AEC715B5A1}"/>
          </ac:graphicFrameMkLst>
        </pc:graphicFrameChg>
      </pc:sldChg>
    </pc:docChg>
  </pc:docChgLst>
  <pc:docChgLst>
    <pc:chgData name="Catherine Teehan" userId="aa8eed94-54e0-4f40-a899-890f5dd088f8" providerId="ADAL" clId="{1395E3D6-8A34-4D6D-96E4-097ADF7C54B6}"/>
    <pc:docChg chg="undo custSel modSld">
      <pc:chgData name="Catherine Teehan" userId="aa8eed94-54e0-4f40-a899-890f5dd088f8" providerId="ADAL" clId="{1395E3D6-8A34-4D6D-96E4-097ADF7C54B6}" dt="2021-11-01T09:28:54.040" v="5296" actId="14100"/>
      <pc:docMkLst>
        <pc:docMk/>
      </pc:docMkLst>
      <pc:sldChg chg="modSp">
        <pc:chgData name="Catherine Teehan" userId="aa8eed94-54e0-4f40-a899-890f5dd088f8" providerId="ADAL" clId="{1395E3D6-8A34-4D6D-96E4-097ADF7C54B6}" dt="2021-11-01T08:54:38.836" v="38" actId="20577"/>
        <pc:sldMkLst>
          <pc:docMk/>
          <pc:sldMk cId="1281167897" sldId="258"/>
        </pc:sldMkLst>
        <pc:graphicFrameChg chg="mod">
          <ac:chgData name="Catherine Teehan" userId="aa8eed94-54e0-4f40-a899-890f5dd088f8" providerId="ADAL" clId="{1395E3D6-8A34-4D6D-96E4-097ADF7C54B6}" dt="2021-11-01T08:54:38.836" v="38" actId="20577"/>
          <ac:graphicFrameMkLst>
            <pc:docMk/>
            <pc:sldMk cId="1281167897" sldId="258"/>
            <ac:graphicFrameMk id="5" creationId="{93870F9F-9AD1-4AE4-80B9-39F64F250968}"/>
          </ac:graphicFrameMkLst>
        </pc:graphicFrameChg>
      </pc:sldChg>
      <pc:sldChg chg="modSp mod">
        <pc:chgData name="Catherine Teehan" userId="aa8eed94-54e0-4f40-a899-890f5dd088f8" providerId="ADAL" clId="{1395E3D6-8A34-4D6D-96E4-097ADF7C54B6}" dt="2021-11-01T09:13:40.685" v="2268" actId="20577"/>
        <pc:sldMkLst>
          <pc:docMk/>
          <pc:sldMk cId="2344501454" sldId="261"/>
        </pc:sldMkLst>
        <pc:spChg chg="mod">
          <ac:chgData name="Catherine Teehan" userId="aa8eed94-54e0-4f40-a899-890f5dd088f8" providerId="ADAL" clId="{1395E3D6-8A34-4D6D-96E4-097ADF7C54B6}" dt="2021-11-01T09:13:40.685" v="2268" actId="20577"/>
          <ac:spMkLst>
            <pc:docMk/>
            <pc:sldMk cId="2344501454" sldId="261"/>
            <ac:spMk id="4" creationId="{52AB4542-C450-4581-A76C-6321E89EA3F7}"/>
          </ac:spMkLst>
        </pc:spChg>
      </pc:sldChg>
      <pc:sldChg chg="modSp mod">
        <pc:chgData name="Catherine Teehan" userId="aa8eed94-54e0-4f40-a899-890f5dd088f8" providerId="ADAL" clId="{1395E3D6-8A34-4D6D-96E4-097ADF7C54B6}" dt="2021-11-01T09:13:47.637" v="2281" actId="20577"/>
        <pc:sldMkLst>
          <pc:docMk/>
          <pc:sldMk cId="523533381" sldId="262"/>
        </pc:sldMkLst>
        <pc:spChg chg="mod">
          <ac:chgData name="Catherine Teehan" userId="aa8eed94-54e0-4f40-a899-890f5dd088f8" providerId="ADAL" clId="{1395E3D6-8A34-4D6D-96E4-097ADF7C54B6}" dt="2021-11-01T09:13:47.637" v="2281" actId="20577"/>
          <ac:spMkLst>
            <pc:docMk/>
            <pc:sldMk cId="523533381" sldId="262"/>
            <ac:spMk id="2" creationId="{4C80645A-F837-46EF-86CF-8F96047BAFF2}"/>
          </ac:spMkLst>
        </pc:spChg>
      </pc:sldChg>
      <pc:sldChg chg="modSp mod">
        <pc:chgData name="Catherine Teehan" userId="aa8eed94-54e0-4f40-a899-890f5dd088f8" providerId="ADAL" clId="{1395E3D6-8A34-4D6D-96E4-097ADF7C54B6}" dt="2021-11-01T09:15:42.726" v="2678" actId="255"/>
        <pc:sldMkLst>
          <pc:docMk/>
          <pc:sldMk cId="2822152231" sldId="263"/>
        </pc:sldMkLst>
        <pc:spChg chg="mod">
          <ac:chgData name="Catherine Teehan" userId="aa8eed94-54e0-4f40-a899-890f5dd088f8" providerId="ADAL" clId="{1395E3D6-8A34-4D6D-96E4-097ADF7C54B6}" dt="2021-11-01T09:15:42.726" v="2678" actId="255"/>
          <ac:spMkLst>
            <pc:docMk/>
            <pc:sldMk cId="2822152231" sldId="263"/>
            <ac:spMk id="2" creationId="{94ADDFFD-019F-4AEB-A4F8-147EBF6761CE}"/>
          </ac:spMkLst>
        </pc:spChg>
      </pc:sldChg>
      <pc:sldChg chg="modSp mod">
        <pc:chgData name="Catherine Teehan" userId="aa8eed94-54e0-4f40-a899-890f5dd088f8" providerId="ADAL" clId="{1395E3D6-8A34-4D6D-96E4-097ADF7C54B6}" dt="2021-11-01T09:28:54.040" v="5296" actId="14100"/>
        <pc:sldMkLst>
          <pc:docMk/>
          <pc:sldMk cId="3864800460" sldId="264"/>
        </pc:sldMkLst>
        <pc:spChg chg="mod">
          <ac:chgData name="Catherine Teehan" userId="aa8eed94-54e0-4f40-a899-890f5dd088f8" providerId="ADAL" clId="{1395E3D6-8A34-4D6D-96E4-097ADF7C54B6}" dt="2021-11-01T09:28:54.040" v="5296" actId="14100"/>
          <ac:spMkLst>
            <pc:docMk/>
            <pc:sldMk cId="3864800460" sldId="264"/>
            <ac:spMk id="2" creationId="{B97652B5-5689-4381-82BD-19D65DD4FD36}"/>
          </ac:spMkLst>
        </pc:spChg>
      </pc:sldChg>
      <pc:sldChg chg="modSp mod setBg">
        <pc:chgData name="Catherine Teehan" userId="aa8eed94-54e0-4f40-a899-890f5dd088f8" providerId="ADAL" clId="{1395E3D6-8A34-4D6D-96E4-097ADF7C54B6}" dt="2021-11-01T08:51:12.703" v="9" actId="12385"/>
        <pc:sldMkLst>
          <pc:docMk/>
          <pc:sldMk cId="4263558574" sldId="275"/>
        </pc:sldMkLst>
        <pc:graphicFrameChg chg="mod modGraphic">
          <ac:chgData name="Catherine Teehan" userId="aa8eed94-54e0-4f40-a899-890f5dd088f8" providerId="ADAL" clId="{1395E3D6-8A34-4D6D-96E4-097ADF7C54B6}" dt="2021-11-01T08:51:12.703" v="9" actId="12385"/>
          <ac:graphicFrameMkLst>
            <pc:docMk/>
            <pc:sldMk cId="4263558574" sldId="275"/>
            <ac:graphicFrameMk id="4" creationId="{E2A34A12-1C11-4FCC-8CEB-55AC6A677EAA}"/>
          </ac:graphicFrameMkLst>
        </pc:graphicFrameChg>
      </pc:sldChg>
      <pc:sldChg chg="modSp mod">
        <pc:chgData name="Catherine Teehan" userId="aa8eed94-54e0-4f40-a899-890f5dd088f8" providerId="ADAL" clId="{1395E3D6-8A34-4D6D-96E4-097ADF7C54B6}" dt="2021-11-01T08:52:12.465" v="14" actId="404"/>
        <pc:sldMkLst>
          <pc:docMk/>
          <pc:sldMk cId="72246496" sldId="276"/>
        </pc:sldMkLst>
        <pc:graphicFrameChg chg="mod modGraphic">
          <ac:chgData name="Catherine Teehan" userId="aa8eed94-54e0-4f40-a899-890f5dd088f8" providerId="ADAL" clId="{1395E3D6-8A34-4D6D-96E4-097ADF7C54B6}" dt="2021-11-01T08:52:12.465" v="14" actId="404"/>
          <ac:graphicFrameMkLst>
            <pc:docMk/>
            <pc:sldMk cId="72246496" sldId="276"/>
            <ac:graphicFrameMk id="4" creationId="{D480A4C2-36FB-4400-8BFF-35AEC715B5A1}"/>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808BAA-F3A9-4996-B211-608D50671C66}"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097040AE-F88A-40D5-B9FC-0B41926C0BB7}">
      <dgm:prSet/>
      <dgm:spPr/>
      <dgm:t>
        <a:bodyPr/>
        <a:lstStyle/>
        <a:p>
          <a:r>
            <a:rPr lang="en-US"/>
            <a:t>SFIA is intended as a framework for the digital, IT and software engineering community</a:t>
          </a:r>
        </a:p>
      </dgm:t>
    </dgm:pt>
    <dgm:pt modelId="{BA9B2A97-45BB-4B15-972C-40245B278398}" type="parTrans" cxnId="{BAB02BCF-3B18-4D73-8FBB-57C42BA0D784}">
      <dgm:prSet/>
      <dgm:spPr/>
      <dgm:t>
        <a:bodyPr/>
        <a:lstStyle/>
        <a:p>
          <a:endParaRPr lang="en-US"/>
        </a:p>
      </dgm:t>
    </dgm:pt>
    <dgm:pt modelId="{1F7E2EB4-7C12-4DA6-AC0C-BE48A46561C8}" type="sibTrans" cxnId="{BAB02BCF-3B18-4D73-8FBB-57C42BA0D784}">
      <dgm:prSet/>
      <dgm:spPr/>
      <dgm:t>
        <a:bodyPr/>
        <a:lstStyle/>
        <a:p>
          <a:endParaRPr lang="en-US"/>
        </a:p>
      </dgm:t>
    </dgm:pt>
    <dgm:pt modelId="{48888C58-AF6E-403A-AA7B-B9AC9D8D98D6}">
      <dgm:prSet/>
      <dgm:spPr/>
      <dgm:t>
        <a:bodyPr/>
        <a:lstStyle/>
        <a:p>
          <a:r>
            <a:rPr lang="en-US"/>
            <a:t>the Professional Skills reflect this</a:t>
          </a:r>
        </a:p>
      </dgm:t>
    </dgm:pt>
    <dgm:pt modelId="{4D3C2DAF-BBF8-4313-8836-68AF718D4060}" type="parTrans" cxnId="{8FD6F561-6474-48B5-B3F1-E0AA5C431C2C}">
      <dgm:prSet/>
      <dgm:spPr/>
      <dgm:t>
        <a:bodyPr/>
        <a:lstStyle/>
        <a:p>
          <a:endParaRPr lang="en-US"/>
        </a:p>
      </dgm:t>
    </dgm:pt>
    <dgm:pt modelId="{8DD37A5E-74A8-47A8-9486-6725880CCD36}" type="sibTrans" cxnId="{8FD6F561-6474-48B5-B3F1-E0AA5C431C2C}">
      <dgm:prSet/>
      <dgm:spPr/>
      <dgm:t>
        <a:bodyPr/>
        <a:lstStyle/>
        <a:p>
          <a:endParaRPr lang="en-US"/>
        </a:p>
      </dgm:t>
    </dgm:pt>
    <dgm:pt modelId="{F1907E1A-2ECC-48E3-828B-43F8B8BB0D70}">
      <dgm:prSet/>
      <dgm:spPr/>
      <dgm:t>
        <a:bodyPr/>
        <a:lstStyle/>
        <a:p>
          <a:r>
            <a:rPr lang="en-US"/>
            <a:t>SFIA can be extended beyond this with the levels of responsibility linked to Core Competencies &amp; Business Skills</a:t>
          </a:r>
        </a:p>
      </dgm:t>
    </dgm:pt>
    <dgm:pt modelId="{201464C1-A3DD-4053-801B-4A9BB15CACCC}" type="parTrans" cxnId="{5E3A7FBB-0594-44B5-8DDF-54E986D05D9F}">
      <dgm:prSet/>
      <dgm:spPr/>
      <dgm:t>
        <a:bodyPr/>
        <a:lstStyle/>
        <a:p>
          <a:endParaRPr lang="en-US"/>
        </a:p>
      </dgm:t>
    </dgm:pt>
    <dgm:pt modelId="{54FA9E66-71C6-4502-8762-03524051BE26}" type="sibTrans" cxnId="{5E3A7FBB-0594-44B5-8DDF-54E986D05D9F}">
      <dgm:prSet/>
      <dgm:spPr/>
      <dgm:t>
        <a:bodyPr/>
        <a:lstStyle/>
        <a:p>
          <a:endParaRPr lang="en-US"/>
        </a:p>
      </dgm:t>
    </dgm:pt>
    <dgm:pt modelId="{24920FBD-7CBB-423C-870C-6A6E7EB3FCFF}">
      <dgm:prSet/>
      <dgm:spPr/>
      <dgm:t>
        <a:bodyPr/>
        <a:lstStyle/>
        <a:p>
          <a:r>
            <a:rPr lang="en-US"/>
            <a:t>Employability Skills / Durable Skills / Transferrable Skills </a:t>
          </a:r>
        </a:p>
      </dgm:t>
    </dgm:pt>
    <dgm:pt modelId="{2C5BAC20-FFB7-4052-B76B-D7D64A61D18C}" type="parTrans" cxnId="{BE2F932A-91E2-4E7F-9D65-658543F3D5A2}">
      <dgm:prSet/>
      <dgm:spPr/>
      <dgm:t>
        <a:bodyPr/>
        <a:lstStyle/>
        <a:p>
          <a:endParaRPr lang="en-US"/>
        </a:p>
      </dgm:t>
    </dgm:pt>
    <dgm:pt modelId="{A6883F64-14DD-4EF8-B5C7-D46773446072}" type="sibTrans" cxnId="{BE2F932A-91E2-4E7F-9D65-658543F3D5A2}">
      <dgm:prSet/>
      <dgm:spPr/>
      <dgm:t>
        <a:bodyPr/>
        <a:lstStyle/>
        <a:p>
          <a:endParaRPr lang="en-US"/>
        </a:p>
      </dgm:t>
    </dgm:pt>
    <dgm:pt modelId="{3238CC8E-0295-4604-ABC3-9F72BEDFC484}" type="pres">
      <dgm:prSet presAssocID="{CF808BAA-F3A9-4996-B211-608D50671C66}" presName="Name0" presStyleCnt="0">
        <dgm:presLayoutVars>
          <dgm:dir/>
          <dgm:animLvl val="lvl"/>
          <dgm:resizeHandles val="exact"/>
        </dgm:presLayoutVars>
      </dgm:prSet>
      <dgm:spPr/>
    </dgm:pt>
    <dgm:pt modelId="{A40B39AD-3211-4953-902D-C708158E0222}" type="pres">
      <dgm:prSet presAssocID="{F1907E1A-2ECC-48E3-828B-43F8B8BB0D70}" presName="boxAndChildren" presStyleCnt="0"/>
      <dgm:spPr/>
    </dgm:pt>
    <dgm:pt modelId="{153A9DE3-C33E-4E28-B4B2-82C1750FD963}" type="pres">
      <dgm:prSet presAssocID="{F1907E1A-2ECC-48E3-828B-43F8B8BB0D70}" presName="parentTextBox" presStyleLbl="node1" presStyleIdx="0" presStyleCnt="2"/>
      <dgm:spPr/>
    </dgm:pt>
    <dgm:pt modelId="{47A59E4D-D7C5-48D5-95E6-A8F6001EA808}" type="pres">
      <dgm:prSet presAssocID="{F1907E1A-2ECC-48E3-828B-43F8B8BB0D70}" presName="entireBox" presStyleLbl="node1" presStyleIdx="0" presStyleCnt="2"/>
      <dgm:spPr/>
    </dgm:pt>
    <dgm:pt modelId="{F462449A-25F1-4A61-B05C-8013DE32D6F3}" type="pres">
      <dgm:prSet presAssocID="{F1907E1A-2ECC-48E3-828B-43F8B8BB0D70}" presName="descendantBox" presStyleCnt="0"/>
      <dgm:spPr/>
    </dgm:pt>
    <dgm:pt modelId="{2EC9CF3D-B86D-4A10-9549-10DFE31AEEB6}" type="pres">
      <dgm:prSet presAssocID="{24920FBD-7CBB-423C-870C-6A6E7EB3FCFF}" presName="childTextBox" presStyleLbl="fgAccFollowNode1" presStyleIdx="0" presStyleCnt="2">
        <dgm:presLayoutVars>
          <dgm:bulletEnabled val="1"/>
        </dgm:presLayoutVars>
      </dgm:prSet>
      <dgm:spPr/>
    </dgm:pt>
    <dgm:pt modelId="{C61655F9-12A1-47A4-B892-9620BFD8D3C0}" type="pres">
      <dgm:prSet presAssocID="{1F7E2EB4-7C12-4DA6-AC0C-BE48A46561C8}" presName="sp" presStyleCnt="0"/>
      <dgm:spPr/>
    </dgm:pt>
    <dgm:pt modelId="{5649E21A-29AF-477B-AF71-D5C9C79DD857}" type="pres">
      <dgm:prSet presAssocID="{097040AE-F88A-40D5-B9FC-0B41926C0BB7}" presName="arrowAndChildren" presStyleCnt="0"/>
      <dgm:spPr/>
    </dgm:pt>
    <dgm:pt modelId="{5FCC8139-8200-4F50-B223-B3AC771AF7D9}" type="pres">
      <dgm:prSet presAssocID="{097040AE-F88A-40D5-B9FC-0B41926C0BB7}" presName="parentTextArrow" presStyleLbl="node1" presStyleIdx="0" presStyleCnt="2"/>
      <dgm:spPr/>
    </dgm:pt>
    <dgm:pt modelId="{1E8A27B6-06A7-468C-A6FC-7156075B139C}" type="pres">
      <dgm:prSet presAssocID="{097040AE-F88A-40D5-B9FC-0B41926C0BB7}" presName="arrow" presStyleLbl="node1" presStyleIdx="1" presStyleCnt="2"/>
      <dgm:spPr/>
    </dgm:pt>
    <dgm:pt modelId="{DCCF6266-036D-4E6B-8128-76E777AEF271}" type="pres">
      <dgm:prSet presAssocID="{097040AE-F88A-40D5-B9FC-0B41926C0BB7}" presName="descendantArrow" presStyleCnt="0"/>
      <dgm:spPr/>
    </dgm:pt>
    <dgm:pt modelId="{03A331BB-A857-4C5F-8906-A6F6220EC636}" type="pres">
      <dgm:prSet presAssocID="{48888C58-AF6E-403A-AA7B-B9AC9D8D98D6}" presName="childTextArrow" presStyleLbl="fgAccFollowNode1" presStyleIdx="1" presStyleCnt="2">
        <dgm:presLayoutVars>
          <dgm:bulletEnabled val="1"/>
        </dgm:presLayoutVars>
      </dgm:prSet>
      <dgm:spPr/>
    </dgm:pt>
  </dgm:ptLst>
  <dgm:cxnLst>
    <dgm:cxn modelId="{33C41609-9055-4959-A8B3-E85BD5B57AAE}" type="presOf" srcId="{097040AE-F88A-40D5-B9FC-0B41926C0BB7}" destId="{5FCC8139-8200-4F50-B223-B3AC771AF7D9}" srcOrd="0" destOrd="0" presId="urn:microsoft.com/office/officeart/2005/8/layout/process4"/>
    <dgm:cxn modelId="{BE2F932A-91E2-4E7F-9D65-658543F3D5A2}" srcId="{F1907E1A-2ECC-48E3-828B-43F8B8BB0D70}" destId="{24920FBD-7CBB-423C-870C-6A6E7EB3FCFF}" srcOrd="0" destOrd="0" parTransId="{2C5BAC20-FFB7-4052-B76B-D7D64A61D18C}" sibTransId="{A6883F64-14DD-4EF8-B5C7-D46773446072}"/>
    <dgm:cxn modelId="{1F21E43B-A660-4B16-AD4C-D13AEB2C5C9E}" type="presOf" srcId="{097040AE-F88A-40D5-B9FC-0B41926C0BB7}" destId="{1E8A27B6-06A7-468C-A6FC-7156075B139C}" srcOrd="1" destOrd="0" presId="urn:microsoft.com/office/officeart/2005/8/layout/process4"/>
    <dgm:cxn modelId="{D055573F-E10E-43BC-9E54-BA95794A4595}" type="presOf" srcId="{CF808BAA-F3A9-4996-B211-608D50671C66}" destId="{3238CC8E-0295-4604-ABC3-9F72BEDFC484}" srcOrd="0" destOrd="0" presId="urn:microsoft.com/office/officeart/2005/8/layout/process4"/>
    <dgm:cxn modelId="{8FD6F561-6474-48B5-B3F1-E0AA5C431C2C}" srcId="{097040AE-F88A-40D5-B9FC-0B41926C0BB7}" destId="{48888C58-AF6E-403A-AA7B-B9AC9D8D98D6}" srcOrd="0" destOrd="0" parTransId="{4D3C2DAF-BBF8-4313-8836-68AF718D4060}" sibTransId="{8DD37A5E-74A8-47A8-9486-6725880CCD36}"/>
    <dgm:cxn modelId="{3CAA617B-223B-4326-AB81-BE1F89AC3B1B}" type="presOf" srcId="{F1907E1A-2ECC-48E3-828B-43F8B8BB0D70}" destId="{153A9DE3-C33E-4E28-B4B2-82C1750FD963}" srcOrd="0" destOrd="0" presId="urn:microsoft.com/office/officeart/2005/8/layout/process4"/>
    <dgm:cxn modelId="{5E3A7FBB-0594-44B5-8DDF-54E986D05D9F}" srcId="{CF808BAA-F3A9-4996-B211-608D50671C66}" destId="{F1907E1A-2ECC-48E3-828B-43F8B8BB0D70}" srcOrd="1" destOrd="0" parTransId="{201464C1-A3DD-4053-801B-4A9BB15CACCC}" sibTransId="{54FA9E66-71C6-4502-8762-03524051BE26}"/>
    <dgm:cxn modelId="{09E686BF-B707-4838-AD9E-B38213883348}" type="presOf" srcId="{24920FBD-7CBB-423C-870C-6A6E7EB3FCFF}" destId="{2EC9CF3D-B86D-4A10-9549-10DFE31AEEB6}" srcOrd="0" destOrd="0" presId="urn:microsoft.com/office/officeart/2005/8/layout/process4"/>
    <dgm:cxn modelId="{BAB02BCF-3B18-4D73-8FBB-57C42BA0D784}" srcId="{CF808BAA-F3A9-4996-B211-608D50671C66}" destId="{097040AE-F88A-40D5-B9FC-0B41926C0BB7}" srcOrd="0" destOrd="0" parTransId="{BA9B2A97-45BB-4B15-972C-40245B278398}" sibTransId="{1F7E2EB4-7C12-4DA6-AC0C-BE48A46561C8}"/>
    <dgm:cxn modelId="{B85FF7ED-4DF9-4A79-A761-DFF6E9CB7672}" type="presOf" srcId="{F1907E1A-2ECC-48E3-828B-43F8B8BB0D70}" destId="{47A59E4D-D7C5-48D5-95E6-A8F6001EA808}" srcOrd="1" destOrd="0" presId="urn:microsoft.com/office/officeart/2005/8/layout/process4"/>
    <dgm:cxn modelId="{C4A3AAFD-3A13-492A-B445-1F51869929E2}" type="presOf" srcId="{48888C58-AF6E-403A-AA7B-B9AC9D8D98D6}" destId="{03A331BB-A857-4C5F-8906-A6F6220EC636}" srcOrd="0" destOrd="0" presId="urn:microsoft.com/office/officeart/2005/8/layout/process4"/>
    <dgm:cxn modelId="{440AE494-5016-4F4A-A022-360E5EA3E5E6}" type="presParOf" srcId="{3238CC8E-0295-4604-ABC3-9F72BEDFC484}" destId="{A40B39AD-3211-4953-902D-C708158E0222}" srcOrd="0" destOrd="0" presId="urn:microsoft.com/office/officeart/2005/8/layout/process4"/>
    <dgm:cxn modelId="{10972C01-6283-4E17-AB23-9022B7D772FD}" type="presParOf" srcId="{A40B39AD-3211-4953-902D-C708158E0222}" destId="{153A9DE3-C33E-4E28-B4B2-82C1750FD963}" srcOrd="0" destOrd="0" presId="urn:microsoft.com/office/officeart/2005/8/layout/process4"/>
    <dgm:cxn modelId="{D0512C3B-DC58-4EDB-9DEB-9C7A158571D1}" type="presParOf" srcId="{A40B39AD-3211-4953-902D-C708158E0222}" destId="{47A59E4D-D7C5-48D5-95E6-A8F6001EA808}" srcOrd="1" destOrd="0" presId="urn:microsoft.com/office/officeart/2005/8/layout/process4"/>
    <dgm:cxn modelId="{9637F95F-8022-40BD-AF6F-EC7E7344EE59}" type="presParOf" srcId="{A40B39AD-3211-4953-902D-C708158E0222}" destId="{F462449A-25F1-4A61-B05C-8013DE32D6F3}" srcOrd="2" destOrd="0" presId="urn:microsoft.com/office/officeart/2005/8/layout/process4"/>
    <dgm:cxn modelId="{0CD9DDA1-ACF6-4BFE-A619-506C95466D68}" type="presParOf" srcId="{F462449A-25F1-4A61-B05C-8013DE32D6F3}" destId="{2EC9CF3D-B86D-4A10-9549-10DFE31AEEB6}" srcOrd="0" destOrd="0" presId="urn:microsoft.com/office/officeart/2005/8/layout/process4"/>
    <dgm:cxn modelId="{492629CE-EF8E-41A7-B636-F08BF3DEA1B7}" type="presParOf" srcId="{3238CC8E-0295-4604-ABC3-9F72BEDFC484}" destId="{C61655F9-12A1-47A4-B892-9620BFD8D3C0}" srcOrd="1" destOrd="0" presId="urn:microsoft.com/office/officeart/2005/8/layout/process4"/>
    <dgm:cxn modelId="{EBF31C58-A4CD-4C79-BB1F-E848C655C2DC}" type="presParOf" srcId="{3238CC8E-0295-4604-ABC3-9F72BEDFC484}" destId="{5649E21A-29AF-477B-AF71-D5C9C79DD857}" srcOrd="2" destOrd="0" presId="urn:microsoft.com/office/officeart/2005/8/layout/process4"/>
    <dgm:cxn modelId="{3057E29F-BE72-4209-8E3F-58FF5C10055A}" type="presParOf" srcId="{5649E21A-29AF-477B-AF71-D5C9C79DD857}" destId="{5FCC8139-8200-4F50-B223-B3AC771AF7D9}" srcOrd="0" destOrd="0" presId="urn:microsoft.com/office/officeart/2005/8/layout/process4"/>
    <dgm:cxn modelId="{0FE46B2D-7AC9-4F34-96A7-D6D789463FC8}" type="presParOf" srcId="{5649E21A-29AF-477B-AF71-D5C9C79DD857}" destId="{1E8A27B6-06A7-468C-A6FC-7156075B139C}" srcOrd="1" destOrd="0" presId="urn:microsoft.com/office/officeart/2005/8/layout/process4"/>
    <dgm:cxn modelId="{18B691A0-0273-4B49-842D-CF579F0B4AB5}" type="presParOf" srcId="{5649E21A-29AF-477B-AF71-D5C9C79DD857}" destId="{DCCF6266-036D-4E6B-8128-76E777AEF271}" srcOrd="2" destOrd="0" presId="urn:microsoft.com/office/officeart/2005/8/layout/process4"/>
    <dgm:cxn modelId="{60634E8A-A5D2-4812-8036-70C75D184B59}" type="presParOf" srcId="{DCCF6266-036D-4E6B-8128-76E777AEF271}" destId="{03A331BB-A857-4C5F-8906-A6F6220EC63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B38EEE-FAAC-439F-A3A3-B1524889019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8378362-2FD6-4D12-AB61-0ADC45751B09}">
      <dgm:prSet/>
      <dgm:spPr/>
      <dgm:t>
        <a:bodyPr/>
        <a:lstStyle/>
        <a:p>
          <a:r>
            <a:rPr lang="en-GB" dirty="0"/>
            <a:t>Over 120 Professional IT Skills covering 6 broad areas</a:t>
          </a:r>
          <a:endParaRPr lang="en-US" dirty="0"/>
        </a:p>
      </dgm:t>
    </dgm:pt>
    <dgm:pt modelId="{C353649D-7033-4543-868F-71595DF460BD}" type="parTrans" cxnId="{8AE67D32-FFD9-404B-9868-ADDAFE4D965E}">
      <dgm:prSet/>
      <dgm:spPr/>
      <dgm:t>
        <a:bodyPr/>
        <a:lstStyle/>
        <a:p>
          <a:endParaRPr lang="en-US"/>
        </a:p>
      </dgm:t>
    </dgm:pt>
    <dgm:pt modelId="{B6A58AA6-02A0-48D7-A6DF-1EED4D26E317}" type="sibTrans" cxnId="{8AE67D32-FFD9-404B-9868-ADDAFE4D965E}">
      <dgm:prSet/>
      <dgm:spPr/>
      <dgm:t>
        <a:bodyPr/>
        <a:lstStyle/>
        <a:p>
          <a:endParaRPr lang="en-US"/>
        </a:p>
      </dgm:t>
    </dgm:pt>
    <dgm:pt modelId="{82DBA878-D2C3-44F2-BECE-8CE8075D8567}">
      <dgm:prSet/>
      <dgm:spPr/>
      <dgm:t>
        <a:bodyPr/>
        <a:lstStyle/>
        <a:p>
          <a:r>
            <a:rPr lang="en-GB"/>
            <a:t>Strategy and Architecture </a:t>
          </a:r>
          <a:endParaRPr lang="en-US"/>
        </a:p>
      </dgm:t>
    </dgm:pt>
    <dgm:pt modelId="{ED0C67E5-5D88-408A-A3DB-607D9AC498ED}" type="parTrans" cxnId="{0E344E5A-F52E-4F88-93C9-F448732F841B}">
      <dgm:prSet/>
      <dgm:spPr/>
      <dgm:t>
        <a:bodyPr/>
        <a:lstStyle/>
        <a:p>
          <a:endParaRPr lang="en-US"/>
        </a:p>
      </dgm:t>
    </dgm:pt>
    <dgm:pt modelId="{D64D68EB-0BF4-4442-AB0C-F6587AF7CFE1}" type="sibTrans" cxnId="{0E344E5A-F52E-4F88-93C9-F448732F841B}">
      <dgm:prSet/>
      <dgm:spPr/>
      <dgm:t>
        <a:bodyPr/>
        <a:lstStyle/>
        <a:p>
          <a:endParaRPr lang="en-US"/>
        </a:p>
      </dgm:t>
    </dgm:pt>
    <dgm:pt modelId="{8A82593D-75B1-48FF-8E12-61C07B41EA37}">
      <dgm:prSet/>
      <dgm:spPr/>
      <dgm:t>
        <a:bodyPr/>
        <a:lstStyle/>
        <a:p>
          <a:r>
            <a:rPr lang="en-GB"/>
            <a:t>Change and Transformation</a:t>
          </a:r>
          <a:endParaRPr lang="en-US"/>
        </a:p>
      </dgm:t>
    </dgm:pt>
    <dgm:pt modelId="{F331FF36-229E-4D30-94AD-0A7ABE9E0B03}" type="parTrans" cxnId="{864A4598-5FFA-4EC2-8751-EC1876644BEA}">
      <dgm:prSet/>
      <dgm:spPr/>
      <dgm:t>
        <a:bodyPr/>
        <a:lstStyle/>
        <a:p>
          <a:endParaRPr lang="en-US"/>
        </a:p>
      </dgm:t>
    </dgm:pt>
    <dgm:pt modelId="{F376204D-0BDA-4F72-8650-F720F73539F7}" type="sibTrans" cxnId="{864A4598-5FFA-4EC2-8751-EC1876644BEA}">
      <dgm:prSet/>
      <dgm:spPr/>
      <dgm:t>
        <a:bodyPr/>
        <a:lstStyle/>
        <a:p>
          <a:endParaRPr lang="en-US"/>
        </a:p>
      </dgm:t>
    </dgm:pt>
    <dgm:pt modelId="{AEA396E5-C0E8-49DC-91B8-E520C2FC53EB}">
      <dgm:prSet/>
      <dgm:spPr/>
      <dgm:t>
        <a:bodyPr/>
        <a:lstStyle/>
        <a:p>
          <a:r>
            <a:rPr lang="en-GB"/>
            <a:t>Development and Implementation</a:t>
          </a:r>
          <a:endParaRPr lang="en-US"/>
        </a:p>
      </dgm:t>
    </dgm:pt>
    <dgm:pt modelId="{4D1DF436-DBFA-4918-AE5E-C69EE3A41F5C}" type="parTrans" cxnId="{D4853577-14C9-4132-BA9B-52BF2EAF44B0}">
      <dgm:prSet/>
      <dgm:spPr/>
      <dgm:t>
        <a:bodyPr/>
        <a:lstStyle/>
        <a:p>
          <a:endParaRPr lang="en-US"/>
        </a:p>
      </dgm:t>
    </dgm:pt>
    <dgm:pt modelId="{5AE6B123-8BB8-43B0-B22C-0C02ACE6AA92}" type="sibTrans" cxnId="{D4853577-14C9-4132-BA9B-52BF2EAF44B0}">
      <dgm:prSet/>
      <dgm:spPr/>
      <dgm:t>
        <a:bodyPr/>
        <a:lstStyle/>
        <a:p>
          <a:endParaRPr lang="en-US"/>
        </a:p>
      </dgm:t>
    </dgm:pt>
    <dgm:pt modelId="{01CBE16C-6617-4365-A9BD-B11085BF1DBD}">
      <dgm:prSet/>
      <dgm:spPr/>
      <dgm:t>
        <a:bodyPr/>
        <a:lstStyle/>
        <a:p>
          <a:r>
            <a:rPr lang="en-GB" dirty="0"/>
            <a:t>Delivery and Operation</a:t>
          </a:r>
          <a:endParaRPr lang="en-US" dirty="0"/>
        </a:p>
      </dgm:t>
    </dgm:pt>
    <dgm:pt modelId="{58ADC12F-8B11-494A-8082-6429D610DCAB}" type="parTrans" cxnId="{A125DF87-0B6F-4F51-A94A-E1F22A031424}">
      <dgm:prSet/>
      <dgm:spPr/>
      <dgm:t>
        <a:bodyPr/>
        <a:lstStyle/>
        <a:p>
          <a:endParaRPr lang="en-US"/>
        </a:p>
      </dgm:t>
    </dgm:pt>
    <dgm:pt modelId="{EA540831-32E5-4199-BAB1-04550C3F6F23}" type="sibTrans" cxnId="{A125DF87-0B6F-4F51-A94A-E1F22A031424}">
      <dgm:prSet/>
      <dgm:spPr/>
      <dgm:t>
        <a:bodyPr/>
        <a:lstStyle/>
        <a:p>
          <a:endParaRPr lang="en-US"/>
        </a:p>
      </dgm:t>
    </dgm:pt>
    <dgm:pt modelId="{590407FC-CECC-44C9-A345-8DC038A246F3}">
      <dgm:prSet/>
      <dgm:spPr/>
      <dgm:t>
        <a:bodyPr/>
        <a:lstStyle/>
        <a:p>
          <a:r>
            <a:rPr lang="en-GB" dirty="0"/>
            <a:t>People and Skills</a:t>
          </a:r>
          <a:endParaRPr lang="en-US" dirty="0"/>
        </a:p>
      </dgm:t>
    </dgm:pt>
    <dgm:pt modelId="{74296F29-193A-4B93-9B81-861A78A7FFFA}" type="parTrans" cxnId="{658C49DE-779C-4DFF-89F2-417AC673B37E}">
      <dgm:prSet/>
      <dgm:spPr/>
      <dgm:t>
        <a:bodyPr/>
        <a:lstStyle/>
        <a:p>
          <a:endParaRPr lang="en-US"/>
        </a:p>
      </dgm:t>
    </dgm:pt>
    <dgm:pt modelId="{08257A43-1AC9-46F2-B7A9-85393A1D40A2}" type="sibTrans" cxnId="{658C49DE-779C-4DFF-89F2-417AC673B37E}">
      <dgm:prSet/>
      <dgm:spPr/>
      <dgm:t>
        <a:bodyPr/>
        <a:lstStyle/>
        <a:p>
          <a:endParaRPr lang="en-US"/>
        </a:p>
      </dgm:t>
    </dgm:pt>
    <dgm:pt modelId="{FCB619E7-EE5D-4C76-8292-17283505F6E5}">
      <dgm:prSet/>
      <dgm:spPr/>
      <dgm:t>
        <a:bodyPr/>
        <a:lstStyle/>
        <a:p>
          <a:r>
            <a:rPr lang="en-GB" dirty="0"/>
            <a:t>Relationships and Engagement</a:t>
          </a:r>
          <a:endParaRPr lang="en-US" dirty="0"/>
        </a:p>
      </dgm:t>
    </dgm:pt>
    <dgm:pt modelId="{6EC03818-81BB-436A-AB58-8754102D1243}" type="parTrans" cxnId="{577DEA1F-6E29-4ED4-AFC2-A93B077218C2}">
      <dgm:prSet/>
      <dgm:spPr/>
      <dgm:t>
        <a:bodyPr/>
        <a:lstStyle/>
        <a:p>
          <a:endParaRPr lang="en-US"/>
        </a:p>
      </dgm:t>
    </dgm:pt>
    <dgm:pt modelId="{B466A166-E841-43A3-A77C-059623269364}" type="sibTrans" cxnId="{577DEA1F-6E29-4ED4-AFC2-A93B077218C2}">
      <dgm:prSet/>
      <dgm:spPr/>
      <dgm:t>
        <a:bodyPr/>
        <a:lstStyle/>
        <a:p>
          <a:endParaRPr lang="en-US"/>
        </a:p>
      </dgm:t>
    </dgm:pt>
    <dgm:pt modelId="{DEAA74A4-F500-443B-98D1-54D13363BC52}" type="pres">
      <dgm:prSet presAssocID="{19B38EEE-FAAC-439F-A3A3-B15248890193}" presName="linear" presStyleCnt="0">
        <dgm:presLayoutVars>
          <dgm:animLvl val="lvl"/>
          <dgm:resizeHandles val="exact"/>
        </dgm:presLayoutVars>
      </dgm:prSet>
      <dgm:spPr/>
    </dgm:pt>
    <dgm:pt modelId="{302E9C58-02A9-4646-B59A-5A268071B51B}" type="pres">
      <dgm:prSet presAssocID="{68378362-2FD6-4D12-AB61-0ADC45751B09}" presName="parentText" presStyleLbl="node1" presStyleIdx="0" presStyleCnt="7">
        <dgm:presLayoutVars>
          <dgm:chMax val="0"/>
          <dgm:bulletEnabled val="1"/>
        </dgm:presLayoutVars>
      </dgm:prSet>
      <dgm:spPr/>
    </dgm:pt>
    <dgm:pt modelId="{6E29F41E-69D9-4534-B181-0FBF5685C30B}" type="pres">
      <dgm:prSet presAssocID="{B6A58AA6-02A0-48D7-A6DF-1EED4D26E317}" presName="spacer" presStyleCnt="0"/>
      <dgm:spPr/>
    </dgm:pt>
    <dgm:pt modelId="{D06CED5F-BB5A-4484-B230-4179391C441C}" type="pres">
      <dgm:prSet presAssocID="{82DBA878-D2C3-44F2-BECE-8CE8075D8567}" presName="parentText" presStyleLbl="node1" presStyleIdx="1" presStyleCnt="7">
        <dgm:presLayoutVars>
          <dgm:chMax val="0"/>
          <dgm:bulletEnabled val="1"/>
        </dgm:presLayoutVars>
      </dgm:prSet>
      <dgm:spPr/>
    </dgm:pt>
    <dgm:pt modelId="{801A7E41-4644-4B84-B9BE-3529109B933D}" type="pres">
      <dgm:prSet presAssocID="{D64D68EB-0BF4-4442-AB0C-F6587AF7CFE1}" presName="spacer" presStyleCnt="0"/>
      <dgm:spPr/>
    </dgm:pt>
    <dgm:pt modelId="{F82CB728-6EEF-45F3-B19A-80A0AF0D1E3E}" type="pres">
      <dgm:prSet presAssocID="{8A82593D-75B1-48FF-8E12-61C07B41EA37}" presName="parentText" presStyleLbl="node1" presStyleIdx="2" presStyleCnt="7">
        <dgm:presLayoutVars>
          <dgm:chMax val="0"/>
          <dgm:bulletEnabled val="1"/>
        </dgm:presLayoutVars>
      </dgm:prSet>
      <dgm:spPr/>
    </dgm:pt>
    <dgm:pt modelId="{20DD8F51-62D9-4B6C-92ED-933826537045}" type="pres">
      <dgm:prSet presAssocID="{F376204D-0BDA-4F72-8650-F720F73539F7}" presName="spacer" presStyleCnt="0"/>
      <dgm:spPr/>
    </dgm:pt>
    <dgm:pt modelId="{70BD4D7C-0732-4F7C-BE55-BF110F1E009F}" type="pres">
      <dgm:prSet presAssocID="{AEA396E5-C0E8-49DC-91B8-E520C2FC53EB}" presName="parentText" presStyleLbl="node1" presStyleIdx="3" presStyleCnt="7">
        <dgm:presLayoutVars>
          <dgm:chMax val="0"/>
          <dgm:bulletEnabled val="1"/>
        </dgm:presLayoutVars>
      </dgm:prSet>
      <dgm:spPr/>
    </dgm:pt>
    <dgm:pt modelId="{0C3BD570-B709-402F-B049-C7DECA018373}" type="pres">
      <dgm:prSet presAssocID="{5AE6B123-8BB8-43B0-B22C-0C02ACE6AA92}" presName="spacer" presStyleCnt="0"/>
      <dgm:spPr/>
    </dgm:pt>
    <dgm:pt modelId="{685C0C58-58E8-45BA-830B-67231D0FFB9D}" type="pres">
      <dgm:prSet presAssocID="{01CBE16C-6617-4365-A9BD-B11085BF1DBD}" presName="parentText" presStyleLbl="node1" presStyleIdx="4" presStyleCnt="7">
        <dgm:presLayoutVars>
          <dgm:chMax val="0"/>
          <dgm:bulletEnabled val="1"/>
        </dgm:presLayoutVars>
      </dgm:prSet>
      <dgm:spPr/>
    </dgm:pt>
    <dgm:pt modelId="{5DED9F07-1CF9-4D0A-A1F0-53E2EAD329AC}" type="pres">
      <dgm:prSet presAssocID="{EA540831-32E5-4199-BAB1-04550C3F6F23}" presName="spacer" presStyleCnt="0"/>
      <dgm:spPr/>
    </dgm:pt>
    <dgm:pt modelId="{946847AA-C85E-4A91-870F-D0ECCEBBD99B}" type="pres">
      <dgm:prSet presAssocID="{590407FC-CECC-44C9-A345-8DC038A246F3}" presName="parentText" presStyleLbl="node1" presStyleIdx="5" presStyleCnt="7">
        <dgm:presLayoutVars>
          <dgm:chMax val="0"/>
          <dgm:bulletEnabled val="1"/>
        </dgm:presLayoutVars>
      </dgm:prSet>
      <dgm:spPr/>
    </dgm:pt>
    <dgm:pt modelId="{6CF9C3E5-F8F5-40DE-AC75-0D9E458D74D3}" type="pres">
      <dgm:prSet presAssocID="{08257A43-1AC9-46F2-B7A9-85393A1D40A2}" presName="spacer" presStyleCnt="0"/>
      <dgm:spPr/>
    </dgm:pt>
    <dgm:pt modelId="{2349F87F-756B-468C-9459-C822FB5882F8}" type="pres">
      <dgm:prSet presAssocID="{FCB619E7-EE5D-4C76-8292-17283505F6E5}" presName="parentText" presStyleLbl="node1" presStyleIdx="6" presStyleCnt="7">
        <dgm:presLayoutVars>
          <dgm:chMax val="0"/>
          <dgm:bulletEnabled val="1"/>
        </dgm:presLayoutVars>
      </dgm:prSet>
      <dgm:spPr/>
    </dgm:pt>
  </dgm:ptLst>
  <dgm:cxnLst>
    <dgm:cxn modelId="{C1360F02-1217-44CD-9B5A-ADFACD0EB004}" type="presOf" srcId="{590407FC-CECC-44C9-A345-8DC038A246F3}" destId="{946847AA-C85E-4A91-870F-D0ECCEBBD99B}" srcOrd="0" destOrd="0" presId="urn:microsoft.com/office/officeart/2005/8/layout/vList2"/>
    <dgm:cxn modelId="{859EAA0A-9684-49BA-9895-073E6F106F73}" type="presOf" srcId="{8A82593D-75B1-48FF-8E12-61C07B41EA37}" destId="{F82CB728-6EEF-45F3-B19A-80A0AF0D1E3E}" srcOrd="0" destOrd="0" presId="urn:microsoft.com/office/officeart/2005/8/layout/vList2"/>
    <dgm:cxn modelId="{E90D561D-0756-41E9-A4C1-F24B7FE08653}" type="presOf" srcId="{AEA396E5-C0E8-49DC-91B8-E520C2FC53EB}" destId="{70BD4D7C-0732-4F7C-BE55-BF110F1E009F}" srcOrd="0" destOrd="0" presId="urn:microsoft.com/office/officeart/2005/8/layout/vList2"/>
    <dgm:cxn modelId="{577DEA1F-6E29-4ED4-AFC2-A93B077218C2}" srcId="{19B38EEE-FAAC-439F-A3A3-B15248890193}" destId="{FCB619E7-EE5D-4C76-8292-17283505F6E5}" srcOrd="6" destOrd="0" parTransId="{6EC03818-81BB-436A-AB58-8754102D1243}" sibTransId="{B466A166-E841-43A3-A77C-059623269364}"/>
    <dgm:cxn modelId="{8AE67D32-FFD9-404B-9868-ADDAFE4D965E}" srcId="{19B38EEE-FAAC-439F-A3A3-B15248890193}" destId="{68378362-2FD6-4D12-AB61-0ADC45751B09}" srcOrd="0" destOrd="0" parTransId="{C353649D-7033-4543-868F-71595DF460BD}" sibTransId="{B6A58AA6-02A0-48D7-A6DF-1EED4D26E317}"/>
    <dgm:cxn modelId="{D4853577-14C9-4132-BA9B-52BF2EAF44B0}" srcId="{19B38EEE-FAAC-439F-A3A3-B15248890193}" destId="{AEA396E5-C0E8-49DC-91B8-E520C2FC53EB}" srcOrd="3" destOrd="0" parTransId="{4D1DF436-DBFA-4918-AE5E-C69EE3A41F5C}" sibTransId="{5AE6B123-8BB8-43B0-B22C-0C02ACE6AA92}"/>
    <dgm:cxn modelId="{0E344E5A-F52E-4F88-93C9-F448732F841B}" srcId="{19B38EEE-FAAC-439F-A3A3-B15248890193}" destId="{82DBA878-D2C3-44F2-BECE-8CE8075D8567}" srcOrd="1" destOrd="0" parTransId="{ED0C67E5-5D88-408A-A3DB-607D9AC498ED}" sibTransId="{D64D68EB-0BF4-4442-AB0C-F6587AF7CFE1}"/>
    <dgm:cxn modelId="{A125DF87-0B6F-4F51-A94A-E1F22A031424}" srcId="{19B38EEE-FAAC-439F-A3A3-B15248890193}" destId="{01CBE16C-6617-4365-A9BD-B11085BF1DBD}" srcOrd="4" destOrd="0" parTransId="{58ADC12F-8B11-494A-8082-6429D610DCAB}" sibTransId="{EA540831-32E5-4199-BAB1-04550C3F6F23}"/>
    <dgm:cxn modelId="{864A4598-5FFA-4EC2-8751-EC1876644BEA}" srcId="{19B38EEE-FAAC-439F-A3A3-B15248890193}" destId="{8A82593D-75B1-48FF-8E12-61C07B41EA37}" srcOrd="2" destOrd="0" parTransId="{F331FF36-229E-4D30-94AD-0A7ABE9E0B03}" sibTransId="{F376204D-0BDA-4F72-8650-F720F73539F7}"/>
    <dgm:cxn modelId="{93EDF5A8-3ACF-4BF4-8739-F31B0B548286}" type="presOf" srcId="{FCB619E7-EE5D-4C76-8292-17283505F6E5}" destId="{2349F87F-756B-468C-9459-C822FB5882F8}" srcOrd="0" destOrd="0" presId="urn:microsoft.com/office/officeart/2005/8/layout/vList2"/>
    <dgm:cxn modelId="{81BD2ABB-8763-40D0-B28A-90E3A72D4F61}" type="presOf" srcId="{19B38EEE-FAAC-439F-A3A3-B15248890193}" destId="{DEAA74A4-F500-443B-98D1-54D13363BC52}" srcOrd="0" destOrd="0" presId="urn:microsoft.com/office/officeart/2005/8/layout/vList2"/>
    <dgm:cxn modelId="{656A14C3-6FDB-4D12-9AC7-6F90BDF29BEC}" type="presOf" srcId="{82DBA878-D2C3-44F2-BECE-8CE8075D8567}" destId="{D06CED5F-BB5A-4484-B230-4179391C441C}" srcOrd="0" destOrd="0" presId="urn:microsoft.com/office/officeart/2005/8/layout/vList2"/>
    <dgm:cxn modelId="{658C49DE-779C-4DFF-89F2-417AC673B37E}" srcId="{19B38EEE-FAAC-439F-A3A3-B15248890193}" destId="{590407FC-CECC-44C9-A345-8DC038A246F3}" srcOrd="5" destOrd="0" parTransId="{74296F29-193A-4B93-9B81-861A78A7FFFA}" sibTransId="{08257A43-1AC9-46F2-B7A9-85393A1D40A2}"/>
    <dgm:cxn modelId="{D5055BF6-275F-4D26-B19A-272369CCBA7E}" type="presOf" srcId="{01CBE16C-6617-4365-A9BD-B11085BF1DBD}" destId="{685C0C58-58E8-45BA-830B-67231D0FFB9D}" srcOrd="0" destOrd="0" presId="urn:microsoft.com/office/officeart/2005/8/layout/vList2"/>
    <dgm:cxn modelId="{CF68E4FA-8B58-471C-B31F-1104AFAEC3C5}" type="presOf" srcId="{68378362-2FD6-4D12-AB61-0ADC45751B09}" destId="{302E9C58-02A9-4646-B59A-5A268071B51B}" srcOrd="0" destOrd="0" presId="urn:microsoft.com/office/officeart/2005/8/layout/vList2"/>
    <dgm:cxn modelId="{F644D99E-DB5D-4324-8BE6-5C5C520111B5}" type="presParOf" srcId="{DEAA74A4-F500-443B-98D1-54D13363BC52}" destId="{302E9C58-02A9-4646-B59A-5A268071B51B}" srcOrd="0" destOrd="0" presId="urn:microsoft.com/office/officeart/2005/8/layout/vList2"/>
    <dgm:cxn modelId="{DD593B31-205B-4DE2-A5E1-D9182DD7E3FD}" type="presParOf" srcId="{DEAA74A4-F500-443B-98D1-54D13363BC52}" destId="{6E29F41E-69D9-4534-B181-0FBF5685C30B}" srcOrd="1" destOrd="0" presId="urn:microsoft.com/office/officeart/2005/8/layout/vList2"/>
    <dgm:cxn modelId="{E32D54AF-276B-4ACF-A83A-39B109F5C8BF}" type="presParOf" srcId="{DEAA74A4-F500-443B-98D1-54D13363BC52}" destId="{D06CED5F-BB5A-4484-B230-4179391C441C}" srcOrd="2" destOrd="0" presId="urn:microsoft.com/office/officeart/2005/8/layout/vList2"/>
    <dgm:cxn modelId="{EA904645-3F2A-4D2B-9607-77730DE93F01}" type="presParOf" srcId="{DEAA74A4-F500-443B-98D1-54D13363BC52}" destId="{801A7E41-4644-4B84-B9BE-3529109B933D}" srcOrd="3" destOrd="0" presId="urn:microsoft.com/office/officeart/2005/8/layout/vList2"/>
    <dgm:cxn modelId="{32E0724E-C1B2-4D81-BEAA-1CF6C509187E}" type="presParOf" srcId="{DEAA74A4-F500-443B-98D1-54D13363BC52}" destId="{F82CB728-6EEF-45F3-B19A-80A0AF0D1E3E}" srcOrd="4" destOrd="0" presId="urn:microsoft.com/office/officeart/2005/8/layout/vList2"/>
    <dgm:cxn modelId="{F9E40F27-23D8-4617-B7CB-BB718DDFB613}" type="presParOf" srcId="{DEAA74A4-F500-443B-98D1-54D13363BC52}" destId="{20DD8F51-62D9-4B6C-92ED-933826537045}" srcOrd="5" destOrd="0" presId="urn:microsoft.com/office/officeart/2005/8/layout/vList2"/>
    <dgm:cxn modelId="{93907840-2F67-4441-BE66-AC94AD562218}" type="presParOf" srcId="{DEAA74A4-F500-443B-98D1-54D13363BC52}" destId="{70BD4D7C-0732-4F7C-BE55-BF110F1E009F}" srcOrd="6" destOrd="0" presId="urn:microsoft.com/office/officeart/2005/8/layout/vList2"/>
    <dgm:cxn modelId="{D13349B6-67A5-48AC-90C5-58706EB3B2A4}" type="presParOf" srcId="{DEAA74A4-F500-443B-98D1-54D13363BC52}" destId="{0C3BD570-B709-402F-B049-C7DECA018373}" srcOrd="7" destOrd="0" presId="urn:microsoft.com/office/officeart/2005/8/layout/vList2"/>
    <dgm:cxn modelId="{C545B138-CBF8-44EC-95C2-FF208B8566E5}" type="presParOf" srcId="{DEAA74A4-F500-443B-98D1-54D13363BC52}" destId="{685C0C58-58E8-45BA-830B-67231D0FFB9D}" srcOrd="8" destOrd="0" presId="urn:microsoft.com/office/officeart/2005/8/layout/vList2"/>
    <dgm:cxn modelId="{AF9344AD-6D90-4A5F-BC62-5DA92FE3B5C7}" type="presParOf" srcId="{DEAA74A4-F500-443B-98D1-54D13363BC52}" destId="{5DED9F07-1CF9-4D0A-A1F0-53E2EAD329AC}" srcOrd="9" destOrd="0" presId="urn:microsoft.com/office/officeart/2005/8/layout/vList2"/>
    <dgm:cxn modelId="{BB119D75-E457-425B-B612-992DA6585A6B}" type="presParOf" srcId="{DEAA74A4-F500-443B-98D1-54D13363BC52}" destId="{946847AA-C85E-4A91-870F-D0ECCEBBD99B}" srcOrd="10" destOrd="0" presId="urn:microsoft.com/office/officeart/2005/8/layout/vList2"/>
    <dgm:cxn modelId="{22FECB9B-95C5-4B0A-B183-EB1B43C6CE0F}" type="presParOf" srcId="{DEAA74A4-F500-443B-98D1-54D13363BC52}" destId="{6CF9C3E5-F8F5-40DE-AC75-0D9E458D74D3}" srcOrd="11" destOrd="0" presId="urn:microsoft.com/office/officeart/2005/8/layout/vList2"/>
    <dgm:cxn modelId="{08050264-B343-4380-89C4-581AF3CF2A5F}" type="presParOf" srcId="{DEAA74A4-F500-443B-98D1-54D13363BC52}" destId="{2349F87F-756B-468C-9459-C822FB5882F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59E4D-D7C5-48D5-95E6-A8F6001EA808}">
      <dsp:nvSpPr>
        <dsp:cNvPr id="0" name=""/>
        <dsp:cNvSpPr/>
      </dsp:nvSpPr>
      <dsp:spPr>
        <a:xfrm>
          <a:off x="0" y="3283738"/>
          <a:ext cx="6830568" cy="215448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SFIA can be extended beyond this with the levels of responsibility linked to Core Competencies &amp; Business Skills</a:t>
          </a:r>
        </a:p>
      </dsp:txBody>
      <dsp:txXfrm>
        <a:off x="0" y="3283738"/>
        <a:ext cx="6830568" cy="1163423"/>
      </dsp:txXfrm>
    </dsp:sp>
    <dsp:sp modelId="{2EC9CF3D-B86D-4A10-9549-10DFE31AEEB6}">
      <dsp:nvSpPr>
        <dsp:cNvPr id="0" name=""/>
        <dsp:cNvSpPr/>
      </dsp:nvSpPr>
      <dsp:spPr>
        <a:xfrm>
          <a:off x="0" y="4404072"/>
          <a:ext cx="6830568" cy="99106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40640" rIns="227584" bIns="40640" numCol="1" spcCol="1270" anchor="ctr" anchorCtr="0">
          <a:noAutofit/>
        </a:bodyPr>
        <a:lstStyle/>
        <a:p>
          <a:pPr marL="0" lvl="0" indent="0" algn="ctr" defTabSz="1422400">
            <a:lnSpc>
              <a:spcPct val="90000"/>
            </a:lnSpc>
            <a:spcBef>
              <a:spcPct val="0"/>
            </a:spcBef>
            <a:spcAft>
              <a:spcPct val="35000"/>
            </a:spcAft>
            <a:buNone/>
          </a:pPr>
          <a:r>
            <a:rPr lang="en-US" sz="3200" kern="1200"/>
            <a:t>Employability Skills / Durable Skills / Transferrable Skills </a:t>
          </a:r>
        </a:p>
      </dsp:txBody>
      <dsp:txXfrm>
        <a:off x="0" y="4404072"/>
        <a:ext cx="6830568" cy="991064"/>
      </dsp:txXfrm>
    </dsp:sp>
    <dsp:sp modelId="{1E8A27B6-06A7-468C-A6FC-7156075B139C}">
      <dsp:nvSpPr>
        <dsp:cNvPr id="0" name=""/>
        <dsp:cNvSpPr/>
      </dsp:nvSpPr>
      <dsp:spPr>
        <a:xfrm rot="10800000">
          <a:off x="0" y="2453"/>
          <a:ext cx="6830568" cy="3313602"/>
        </a:xfrm>
        <a:prstGeom prst="upArrowCallou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SFIA is intended as a framework for the digital, IT and software engineering community</a:t>
          </a:r>
        </a:p>
      </dsp:txBody>
      <dsp:txXfrm rot="-10800000">
        <a:off x="0" y="2453"/>
        <a:ext cx="6830568" cy="1163074"/>
      </dsp:txXfrm>
    </dsp:sp>
    <dsp:sp modelId="{03A331BB-A857-4C5F-8906-A6F6220EC636}">
      <dsp:nvSpPr>
        <dsp:cNvPr id="0" name=""/>
        <dsp:cNvSpPr/>
      </dsp:nvSpPr>
      <dsp:spPr>
        <a:xfrm>
          <a:off x="0" y="1165527"/>
          <a:ext cx="6830568" cy="990767"/>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40640" rIns="227584" bIns="40640" numCol="1" spcCol="1270" anchor="ctr" anchorCtr="0">
          <a:noAutofit/>
        </a:bodyPr>
        <a:lstStyle/>
        <a:p>
          <a:pPr marL="0" lvl="0" indent="0" algn="ctr" defTabSz="1422400">
            <a:lnSpc>
              <a:spcPct val="90000"/>
            </a:lnSpc>
            <a:spcBef>
              <a:spcPct val="0"/>
            </a:spcBef>
            <a:spcAft>
              <a:spcPct val="35000"/>
            </a:spcAft>
            <a:buNone/>
          </a:pPr>
          <a:r>
            <a:rPr lang="en-US" sz="3200" kern="1200"/>
            <a:t>the Professional Skills reflect this</a:t>
          </a:r>
        </a:p>
      </dsp:txBody>
      <dsp:txXfrm>
        <a:off x="0" y="1165527"/>
        <a:ext cx="6830568" cy="9907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E9C58-02A9-4646-B59A-5A268071B51B}">
      <dsp:nvSpPr>
        <dsp:cNvPr id="0" name=""/>
        <dsp:cNvSpPr/>
      </dsp:nvSpPr>
      <dsp:spPr>
        <a:xfrm>
          <a:off x="0" y="492483"/>
          <a:ext cx="6589260"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Over 120 Professional IT Skills covering 6 broad areas</a:t>
          </a:r>
          <a:endParaRPr lang="en-US" sz="2300" kern="1200" dirty="0"/>
        </a:p>
      </dsp:txBody>
      <dsp:txXfrm>
        <a:off x="26930" y="519413"/>
        <a:ext cx="6535400" cy="497795"/>
      </dsp:txXfrm>
    </dsp:sp>
    <dsp:sp modelId="{D06CED5F-BB5A-4484-B230-4179391C441C}">
      <dsp:nvSpPr>
        <dsp:cNvPr id="0" name=""/>
        <dsp:cNvSpPr/>
      </dsp:nvSpPr>
      <dsp:spPr>
        <a:xfrm>
          <a:off x="0" y="1110378"/>
          <a:ext cx="6589260" cy="551655"/>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Strategy and Architecture </a:t>
          </a:r>
          <a:endParaRPr lang="en-US" sz="2300" kern="1200"/>
        </a:p>
      </dsp:txBody>
      <dsp:txXfrm>
        <a:off x="26930" y="1137308"/>
        <a:ext cx="6535400" cy="497795"/>
      </dsp:txXfrm>
    </dsp:sp>
    <dsp:sp modelId="{F82CB728-6EEF-45F3-B19A-80A0AF0D1E3E}">
      <dsp:nvSpPr>
        <dsp:cNvPr id="0" name=""/>
        <dsp:cNvSpPr/>
      </dsp:nvSpPr>
      <dsp:spPr>
        <a:xfrm>
          <a:off x="0" y="1728273"/>
          <a:ext cx="6589260" cy="55165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Change and Transformation</a:t>
          </a:r>
          <a:endParaRPr lang="en-US" sz="2300" kern="1200"/>
        </a:p>
      </dsp:txBody>
      <dsp:txXfrm>
        <a:off x="26930" y="1755203"/>
        <a:ext cx="6535400" cy="497795"/>
      </dsp:txXfrm>
    </dsp:sp>
    <dsp:sp modelId="{70BD4D7C-0732-4F7C-BE55-BF110F1E009F}">
      <dsp:nvSpPr>
        <dsp:cNvPr id="0" name=""/>
        <dsp:cNvSpPr/>
      </dsp:nvSpPr>
      <dsp:spPr>
        <a:xfrm>
          <a:off x="0" y="2346168"/>
          <a:ext cx="6589260" cy="55165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Development and Implementation</a:t>
          </a:r>
          <a:endParaRPr lang="en-US" sz="2300" kern="1200"/>
        </a:p>
      </dsp:txBody>
      <dsp:txXfrm>
        <a:off x="26930" y="2373098"/>
        <a:ext cx="6535400" cy="497795"/>
      </dsp:txXfrm>
    </dsp:sp>
    <dsp:sp modelId="{685C0C58-58E8-45BA-830B-67231D0FFB9D}">
      <dsp:nvSpPr>
        <dsp:cNvPr id="0" name=""/>
        <dsp:cNvSpPr/>
      </dsp:nvSpPr>
      <dsp:spPr>
        <a:xfrm>
          <a:off x="0" y="2964063"/>
          <a:ext cx="6589260" cy="55165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Delivery and Operation</a:t>
          </a:r>
          <a:endParaRPr lang="en-US" sz="2300" kern="1200" dirty="0"/>
        </a:p>
      </dsp:txBody>
      <dsp:txXfrm>
        <a:off x="26930" y="2990993"/>
        <a:ext cx="6535400" cy="497795"/>
      </dsp:txXfrm>
    </dsp:sp>
    <dsp:sp modelId="{946847AA-C85E-4A91-870F-D0ECCEBBD99B}">
      <dsp:nvSpPr>
        <dsp:cNvPr id="0" name=""/>
        <dsp:cNvSpPr/>
      </dsp:nvSpPr>
      <dsp:spPr>
        <a:xfrm>
          <a:off x="0" y="3581959"/>
          <a:ext cx="6589260" cy="551655"/>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People and Skills</a:t>
          </a:r>
          <a:endParaRPr lang="en-US" sz="2300" kern="1200" dirty="0"/>
        </a:p>
      </dsp:txBody>
      <dsp:txXfrm>
        <a:off x="26930" y="3608889"/>
        <a:ext cx="6535400" cy="497795"/>
      </dsp:txXfrm>
    </dsp:sp>
    <dsp:sp modelId="{2349F87F-756B-468C-9459-C822FB5882F8}">
      <dsp:nvSpPr>
        <dsp:cNvPr id="0" name=""/>
        <dsp:cNvSpPr/>
      </dsp:nvSpPr>
      <dsp:spPr>
        <a:xfrm>
          <a:off x="0" y="4199854"/>
          <a:ext cx="6589260" cy="55165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Relationships and Engagement</a:t>
          </a:r>
          <a:endParaRPr lang="en-US" sz="2300" kern="1200" dirty="0"/>
        </a:p>
      </dsp:txBody>
      <dsp:txXfrm>
        <a:off x="26930" y="4226784"/>
        <a:ext cx="6535400"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F2FA-3FD9-4A4D-98F1-B2FEF1108B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5C1C82A-1944-4CD1-A875-410802C90D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127AAD3-F814-425D-A1C0-49AC867E5971}"/>
              </a:ext>
            </a:extLst>
          </p:cNvPr>
          <p:cNvSpPr>
            <a:spLocks noGrp="1"/>
          </p:cNvSpPr>
          <p:nvPr>
            <p:ph type="dt" sz="half" idx="10"/>
          </p:nvPr>
        </p:nvSpPr>
        <p:spPr/>
        <p:txBody>
          <a:bodyPr/>
          <a:lstStyle/>
          <a:p>
            <a:fld id="{A6EB15BF-FECA-4912-AC04-7533E49675BB}" type="datetimeFigureOut">
              <a:rPr lang="en-GB" smtClean="0"/>
              <a:t>01/11/2021</a:t>
            </a:fld>
            <a:endParaRPr lang="en-GB"/>
          </a:p>
        </p:txBody>
      </p:sp>
      <p:sp>
        <p:nvSpPr>
          <p:cNvPr id="5" name="Footer Placeholder 4">
            <a:extLst>
              <a:ext uri="{FF2B5EF4-FFF2-40B4-BE49-F238E27FC236}">
                <a16:creationId xmlns:a16="http://schemas.microsoft.com/office/drawing/2014/main" id="{66FA3CDE-4F6C-4210-BF6B-2144FFBA7C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F1E941-9FC9-4359-994F-50058CF077E2}"/>
              </a:ext>
            </a:extLst>
          </p:cNvPr>
          <p:cNvSpPr>
            <a:spLocks noGrp="1"/>
          </p:cNvSpPr>
          <p:nvPr>
            <p:ph type="sldNum" sz="quarter" idx="12"/>
          </p:nvPr>
        </p:nvSpPr>
        <p:spPr/>
        <p:txBody>
          <a:bodyPr/>
          <a:lstStyle/>
          <a:p>
            <a:fld id="{F59774D2-9334-4D59-BCAE-0FC60CE2796D}" type="slidenum">
              <a:rPr lang="en-GB" smtClean="0"/>
              <a:t>‹#›</a:t>
            </a:fld>
            <a:endParaRPr lang="en-GB"/>
          </a:p>
        </p:txBody>
      </p:sp>
    </p:spTree>
    <p:extLst>
      <p:ext uri="{BB962C8B-B14F-4D97-AF65-F5344CB8AC3E}">
        <p14:creationId xmlns:p14="http://schemas.microsoft.com/office/powerpoint/2010/main" val="303407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EA9B5-D026-4CCB-AC48-8E6C650A324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606539-CBDD-475E-9C21-34BA0DC3F4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A80BC9-3B6A-48A0-AC52-807BD6548166}"/>
              </a:ext>
            </a:extLst>
          </p:cNvPr>
          <p:cNvSpPr>
            <a:spLocks noGrp="1"/>
          </p:cNvSpPr>
          <p:nvPr>
            <p:ph type="dt" sz="half" idx="10"/>
          </p:nvPr>
        </p:nvSpPr>
        <p:spPr/>
        <p:txBody>
          <a:bodyPr/>
          <a:lstStyle/>
          <a:p>
            <a:fld id="{A6EB15BF-FECA-4912-AC04-7533E49675BB}" type="datetimeFigureOut">
              <a:rPr lang="en-GB" smtClean="0"/>
              <a:t>01/11/2021</a:t>
            </a:fld>
            <a:endParaRPr lang="en-GB"/>
          </a:p>
        </p:txBody>
      </p:sp>
      <p:sp>
        <p:nvSpPr>
          <p:cNvPr id="5" name="Footer Placeholder 4">
            <a:extLst>
              <a:ext uri="{FF2B5EF4-FFF2-40B4-BE49-F238E27FC236}">
                <a16:creationId xmlns:a16="http://schemas.microsoft.com/office/drawing/2014/main" id="{540DB248-1575-4966-819B-94C7A05433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C1D07E-A4C7-45FF-B437-D59C3FEAF74B}"/>
              </a:ext>
            </a:extLst>
          </p:cNvPr>
          <p:cNvSpPr>
            <a:spLocks noGrp="1"/>
          </p:cNvSpPr>
          <p:nvPr>
            <p:ph type="sldNum" sz="quarter" idx="12"/>
          </p:nvPr>
        </p:nvSpPr>
        <p:spPr/>
        <p:txBody>
          <a:bodyPr/>
          <a:lstStyle/>
          <a:p>
            <a:fld id="{F59774D2-9334-4D59-BCAE-0FC60CE2796D}" type="slidenum">
              <a:rPr lang="en-GB" smtClean="0"/>
              <a:t>‹#›</a:t>
            </a:fld>
            <a:endParaRPr lang="en-GB"/>
          </a:p>
        </p:txBody>
      </p:sp>
    </p:spTree>
    <p:extLst>
      <p:ext uri="{BB962C8B-B14F-4D97-AF65-F5344CB8AC3E}">
        <p14:creationId xmlns:p14="http://schemas.microsoft.com/office/powerpoint/2010/main" val="693790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1E83E1-CA3A-4AE0-B95A-B0CD66829C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D3AC0A-0C51-4B78-9F5A-F8939F789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3C4F36-D54B-493A-8334-7117F61A948D}"/>
              </a:ext>
            </a:extLst>
          </p:cNvPr>
          <p:cNvSpPr>
            <a:spLocks noGrp="1"/>
          </p:cNvSpPr>
          <p:nvPr>
            <p:ph type="dt" sz="half" idx="10"/>
          </p:nvPr>
        </p:nvSpPr>
        <p:spPr/>
        <p:txBody>
          <a:bodyPr/>
          <a:lstStyle/>
          <a:p>
            <a:fld id="{A6EB15BF-FECA-4912-AC04-7533E49675BB}" type="datetimeFigureOut">
              <a:rPr lang="en-GB" smtClean="0"/>
              <a:t>01/11/2021</a:t>
            </a:fld>
            <a:endParaRPr lang="en-GB"/>
          </a:p>
        </p:txBody>
      </p:sp>
      <p:sp>
        <p:nvSpPr>
          <p:cNvPr id="5" name="Footer Placeholder 4">
            <a:extLst>
              <a:ext uri="{FF2B5EF4-FFF2-40B4-BE49-F238E27FC236}">
                <a16:creationId xmlns:a16="http://schemas.microsoft.com/office/drawing/2014/main" id="{152C616A-2293-4837-B1EB-12C575A0E2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C0E69F-CC49-43C4-8B86-023B39C61646}"/>
              </a:ext>
            </a:extLst>
          </p:cNvPr>
          <p:cNvSpPr>
            <a:spLocks noGrp="1"/>
          </p:cNvSpPr>
          <p:nvPr>
            <p:ph type="sldNum" sz="quarter" idx="12"/>
          </p:nvPr>
        </p:nvSpPr>
        <p:spPr/>
        <p:txBody>
          <a:bodyPr/>
          <a:lstStyle/>
          <a:p>
            <a:fld id="{F59774D2-9334-4D59-BCAE-0FC60CE2796D}" type="slidenum">
              <a:rPr lang="en-GB" smtClean="0"/>
              <a:t>‹#›</a:t>
            </a:fld>
            <a:endParaRPr lang="en-GB"/>
          </a:p>
        </p:txBody>
      </p:sp>
    </p:spTree>
    <p:extLst>
      <p:ext uri="{BB962C8B-B14F-4D97-AF65-F5344CB8AC3E}">
        <p14:creationId xmlns:p14="http://schemas.microsoft.com/office/powerpoint/2010/main" val="622594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73C9-B115-4A98-852B-C553785419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B0C21E2-0E44-4EAA-93E8-232F848B52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9C86A9-1503-4C6C-B2BD-D3F508AA2B93}"/>
              </a:ext>
            </a:extLst>
          </p:cNvPr>
          <p:cNvSpPr>
            <a:spLocks noGrp="1"/>
          </p:cNvSpPr>
          <p:nvPr>
            <p:ph type="dt" sz="half" idx="10"/>
          </p:nvPr>
        </p:nvSpPr>
        <p:spPr/>
        <p:txBody>
          <a:bodyPr/>
          <a:lstStyle/>
          <a:p>
            <a:fld id="{A6EB15BF-FECA-4912-AC04-7533E49675BB}" type="datetimeFigureOut">
              <a:rPr lang="en-GB" smtClean="0"/>
              <a:t>01/11/2021</a:t>
            </a:fld>
            <a:endParaRPr lang="en-GB"/>
          </a:p>
        </p:txBody>
      </p:sp>
      <p:sp>
        <p:nvSpPr>
          <p:cNvPr id="5" name="Footer Placeholder 4">
            <a:extLst>
              <a:ext uri="{FF2B5EF4-FFF2-40B4-BE49-F238E27FC236}">
                <a16:creationId xmlns:a16="http://schemas.microsoft.com/office/drawing/2014/main" id="{F6F2698C-B4DF-4353-8199-CE8FA7266F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3B42EB-FFA3-4527-B9AB-C22C984C961E}"/>
              </a:ext>
            </a:extLst>
          </p:cNvPr>
          <p:cNvSpPr>
            <a:spLocks noGrp="1"/>
          </p:cNvSpPr>
          <p:nvPr>
            <p:ph type="sldNum" sz="quarter" idx="12"/>
          </p:nvPr>
        </p:nvSpPr>
        <p:spPr/>
        <p:txBody>
          <a:bodyPr/>
          <a:lstStyle/>
          <a:p>
            <a:fld id="{F59774D2-9334-4D59-BCAE-0FC60CE2796D}" type="slidenum">
              <a:rPr lang="en-GB" smtClean="0"/>
              <a:t>‹#›</a:t>
            </a:fld>
            <a:endParaRPr lang="en-GB"/>
          </a:p>
        </p:txBody>
      </p:sp>
    </p:spTree>
    <p:extLst>
      <p:ext uri="{BB962C8B-B14F-4D97-AF65-F5344CB8AC3E}">
        <p14:creationId xmlns:p14="http://schemas.microsoft.com/office/powerpoint/2010/main" val="379700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23A9-083D-44F0-9B1F-6DA3242AC1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2A84E60-8C3F-492C-94CB-AECC91322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EA9866-F34E-4C81-8BE8-FCC418D6011E}"/>
              </a:ext>
            </a:extLst>
          </p:cNvPr>
          <p:cNvSpPr>
            <a:spLocks noGrp="1"/>
          </p:cNvSpPr>
          <p:nvPr>
            <p:ph type="dt" sz="half" idx="10"/>
          </p:nvPr>
        </p:nvSpPr>
        <p:spPr/>
        <p:txBody>
          <a:bodyPr/>
          <a:lstStyle/>
          <a:p>
            <a:fld id="{A6EB15BF-FECA-4912-AC04-7533E49675BB}" type="datetimeFigureOut">
              <a:rPr lang="en-GB" smtClean="0"/>
              <a:t>01/11/2021</a:t>
            </a:fld>
            <a:endParaRPr lang="en-GB"/>
          </a:p>
        </p:txBody>
      </p:sp>
      <p:sp>
        <p:nvSpPr>
          <p:cNvPr id="5" name="Footer Placeholder 4">
            <a:extLst>
              <a:ext uri="{FF2B5EF4-FFF2-40B4-BE49-F238E27FC236}">
                <a16:creationId xmlns:a16="http://schemas.microsoft.com/office/drawing/2014/main" id="{1F1E602A-D28C-4BD9-AA93-DAC32B6F97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DB9B33-FE3E-4E08-8533-E8B7AE8D98E5}"/>
              </a:ext>
            </a:extLst>
          </p:cNvPr>
          <p:cNvSpPr>
            <a:spLocks noGrp="1"/>
          </p:cNvSpPr>
          <p:nvPr>
            <p:ph type="sldNum" sz="quarter" idx="12"/>
          </p:nvPr>
        </p:nvSpPr>
        <p:spPr/>
        <p:txBody>
          <a:bodyPr/>
          <a:lstStyle/>
          <a:p>
            <a:fld id="{F59774D2-9334-4D59-BCAE-0FC60CE2796D}" type="slidenum">
              <a:rPr lang="en-GB" smtClean="0"/>
              <a:t>‹#›</a:t>
            </a:fld>
            <a:endParaRPr lang="en-GB"/>
          </a:p>
        </p:txBody>
      </p:sp>
    </p:spTree>
    <p:extLst>
      <p:ext uri="{BB962C8B-B14F-4D97-AF65-F5344CB8AC3E}">
        <p14:creationId xmlns:p14="http://schemas.microsoft.com/office/powerpoint/2010/main" val="112799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92DA-F648-46E7-9C21-B3F7293950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C836AE-D9A3-468A-B891-992A822526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EAE9526-845B-4F77-BCFF-945799A674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7EF0CAE-A835-4C87-B957-868CA62081EB}"/>
              </a:ext>
            </a:extLst>
          </p:cNvPr>
          <p:cNvSpPr>
            <a:spLocks noGrp="1"/>
          </p:cNvSpPr>
          <p:nvPr>
            <p:ph type="dt" sz="half" idx="10"/>
          </p:nvPr>
        </p:nvSpPr>
        <p:spPr/>
        <p:txBody>
          <a:bodyPr/>
          <a:lstStyle/>
          <a:p>
            <a:fld id="{A6EB15BF-FECA-4912-AC04-7533E49675BB}" type="datetimeFigureOut">
              <a:rPr lang="en-GB" smtClean="0"/>
              <a:t>01/11/2021</a:t>
            </a:fld>
            <a:endParaRPr lang="en-GB"/>
          </a:p>
        </p:txBody>
      </p:sp>
      <p:sp>
        <p:nvSpPr>
          <p:cNvPr id="6" name="Footer Placeholder 5">
            <a:extLst>
              <a:ext uri="{FF2B5EF4-FFF2-40B4-BE49-F238E27FC236}">
                <a16:creationId xmlns:a16="http://schemas.microsoft.com/office/drawing/2014/main" id="{99E37B0E-659B-41F8-995C-799C8E39AC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9E8C3F-A784-4F56-A784-B855B5DC8A74}"/>
              </a:ext>
            </a:extLst>
          </p:cNvPr>
          <p:cNvSpPr>
            <a:spLocks noGrp="1"/>
          </p:cNvSpPr>
          <p:nvPr>
            <p:ph type="sldNum" sz="quarter" idx="12"/>
          </p:nvPr>
        </p:nvSpPr>
        <p:spPr/>
        <p:txBody>
          <a:bodyPr/>
          <a:lstStyle/>
          <a:p>
            <a:fld id="{F59774D2-9334-4D59-BCAE-0FC60CE2796D}" type="slidenum">
              <a:rPr lang="en-GB" smtClean="0"/>
              <a:t>‹#›</a:t>
            </a:fld>
            <a:endParaRPr lang="en-GB"/>
          </a:p>
        </p:txBody>
      </p:sp>
    </p:spTree>
    <p:extLst>
      <p:ext uri="{BB962C8B-B14F-4D97-AF65-F5344CB8AC3E}">
        <p14:creationId xmlns:p14="http://schemas.microsoft.com/office/powerpoint/2010/main" val="267219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4AE9-1A2C-4456-AE99-0E27BEFFF9A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113BC0-F411-4A9D-9BB4-FB9A4D05A4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EA77E4-29DB-4B1F-B967-2D2E9DD6D1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4232570-E214-4355-8930-2A27E421E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0FE424-071F-4230-8565-280477C479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8B4D3F8-799D-42A8-ABF6-88043A560F7E}"/>
              </a:ext>
            </a:extLst>
          </p:cNvPr>
          <p:cNvSpPr>
            <a:spLocks noGrp="1"/>
          </p:cNvSpPr>
          <p:nvPr>
            <p:ph type="dt" sz="half" idx="10"/>
          </p:nvPr>
        </p:nvSpPr>
        <p:spPr/>
        <p:txBody>
          <a:bodyPr/>
          <a:lstStyle/>
          <a:p>
            <a:fld id="{A6EB15BF-FECA-4912-AC04-7533E49675BB}" type="datetimeFigureOut">
              <a:rPr lang="en-GB" smtClean="0"/>
              <a:t>01/11/2021</a:t>
            </a:fld>
            <a:endParaRPr lang="en-GB"/>
          </a:p>
        </p:txBody>
      </p:sp>
      <p:sp>
        <p:nvSpPr>
          <p:cNvPr id="8" name="Footer Placeholder 7">
            <a:extLst>
              <a:ext uri="{FF2B5EF4-FFF2-40B4-BE49-F238E27FC236}">
                <a16:creationId xmlns:a16="http://schemas.microsoft.com/office/drawing/2014/main" id="{C600F3DE-4954-414C-A4C5-901F025933E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C79ACA3-BBFF-4B79-8FED-18211817F359}"/>
              </a:ext>
            </a:extLst>
          </p:cNvPr>
          <p:cNvSpPr>
            <a:spLocks noGrp="1"/>
          </p:cNvSpPr>
          <p:nvPr>
            <p:ph type="sldNum" sz="quarter" idx="12"/>
          </p:nvPr>
        </p:nvSpPr>
        <p:spPr/>
        <p:txBody>
          <a:bodyPr/>
          <a:lstStyle/>
          <a:p>
            <a:fld id="{F59774D2-9334-4D59-BCAE-0FC60CE2796D}" type="slidenum">
              <a:rPr lang="en-GB" smtClean="0"/>
              <a:t>‹#›</a:t>
            </a:fld>
            <a:endParaRPr lang="en-GB"/>
          </a:p>
        </p:txBody>
      </p:sp>
    </p:spTree>
    <p:extLst>
      <p:ext uri="{BB962C8B-B14F-4D97-AF65-F5344CB8AC3E}">
        <p14:creationId xmlns:p14="http://schemas.microsoft.com/office/powerpoint/2010/main" val="163629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97B3-E3C8-4D54-8971-623FB3DC55C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1A64917-AED2-46BC-B11F-06612E8A92E4}"/>
              </a:ext>
            </a:extLst>
          </p:cNvPr>
          <p:cNvSpPr>
            <a:spLocks noGrp="1"/>
          </p:cNvSpPr>
          <p:nvPr>
            <p:ph type="dt" sz="half" idx="10"/>
          </p:nvPr>
        </p:nvSpPr>
        <p:spPr/>
        <p:txBody>
          <a:bodyPr/>
          <a:lstStyle/>
          <a:p>
            <a:fld id="{A6EB15BF-FECA-4912-AC04-7533E49675BB}" type="datetimeFigureOut">
              <a:rPr lang="en-GB" smtClean="0"/>
              <a:t>01/11/2021</a:t>
            </a:fld>
            <a:endParaRPr lang="en-GB"/>
          </a:p>
        </p:txBody>
      </p:sp>
      <p:sp>
        <p:nvSpPr>
          <p:cNvPr id="4" name="Footer Placeholder 3">
            <a:extLst>
              <a:ext uri="{FF2B5EF4-FFF2-40B4-BE49-F238E27FC236}">
                <a16:creationId xmlns:a16="http://schemas.microsoft.com/office/drawing/2014/main" id="{FA84DB42-7769-44BC-9D4F-4F398A1A8A7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F0EB78A-98FE-4986-91E6-82F36D502792}"/>
              </a:ext>
            </a:extLst>
          </p:cNvPr>
          <p:cNvSpPr>
            <a:spLocks noGrp="1"/>
          </p:cNvSpPr>
          <p:nvPr>
            <p:ph type="sldNum" sz="quarter" idx="12"/>
          </p:nvPr>
        </p:nvSpPr>
        <p:spPr/>
        <p:txBody>
          <a:bodyPr/>
          <a:lstStyle/>
          <a:p>
            <a:fld id="{F59774D2-9334-4D59-BCAE-0FC60CE2796D}" type="slidenum">
              <a:rPr lang="en-GB" smtClean="0"/>
              <a:t>‹#›</a:t>
            </a:fld>
            <a:endParaRPr lang="en-GB"/>
          </a:p>
        </p:txBody>
      </p:sp>
    </p:spTree>
    <p:extLst>
      <p:ext uri="{BB962C8B-B14F-4D97-AF65-F5344CB8AC3E}">
        <p14:creationId xmlns:p14="http://schemas.microsoft.com/office/powerpoint/2010/main" val="849052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563A83-0714-40CC-83E6-02521B9F09B0}"/>
              </a:ext>
            </a:extLst>
          </p:cNvPr>
          <p:cNvSpPr>
            <a:spLocks noGrp="1"/>
          </p:cNvSpPr>
          <p:nvPr>
            <p:ph type="dt" sz="half" idx="10"/>
          </p:nvPr>
        </p:nvSpPr>
        <p:spPr/>
        <p:txBody>
          <a:bodyPr/>
          <a:lstStyle/>
          <a:p>
            <a:fld id="{A6EB15BF-FECA-4912-AC04-7533E49675BB}" type="datetimeFigureOut">
              <a:rPr lang="en-GB" smtClean="0"/>
              <a:t>01/11/2021</a:t>
            </a:fld>
            <a:endParaRPr lang="en-GB"/>
          </a:p>
        </p:txBody>
      </p:sp>
      <p:sp>
        <p:nvSpPr>
          <p:cNvPr id="3" name="Footer Placeholder 2">
            <a:extLst>
              <a:ext uri="{FF2B5EF4-FFF2-40B4-BE49-F238E27FC236}">
                <a16:creationId xmlns:a16="http://schemas.microsoft.com/office/drawing/2014/main" id="{F2C484EB-9C1B-4A86-BB0C-8AF290A475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0C86B35-75AC-4560-8A30-73AAD541092D}"/>
              </a:ext>
            </a:extLst>
          </p:cNvPr>
          <p:cNvSpPr>
            <a:spLocks noGrp="1"/>
          </p:cNvSpPr>
          <p:nvPr>
            <p:ph type="sldNum" sz="quarter" idx="12"/>
          </p:nvPr>
        </p:nvSpPr>
        <p:spPr/>
        <p:txBody>
          <a:bodyPr/>
          <a:lstStyle/>
          <a:p>
            <a:fld id="{F59774D2-9334-4D59-BCAE-0FC60CE2796D}" type="slidenum">
              <a:rPr lang="en-GB" smtClean="0"/>
              <a:t>‹#›</a:t>
            </a:fld>
            <a:endParaRPr lang="en-GB"/>
          </a:p>
        </p:txBody>
      </p:sp>
    </p:spTree>
    <p:extLst>
      <p:ext uri="{BB962C8B-B14F-4D97-AF65-F5344CB8AC3E}">
        <p14:creationId xmlns:p14="http://schemas.microsoft.com/office/powerpoint/2010/main" val="1139212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D7D3-ACB8-4CEA-8B1C-680738C72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C2114F-DFBE-49AD-9A47-440D568FB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E54EFE8-23EE-4FD0-A012-D598BFE31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F426A-1978-42C0-A310-C39609DA2842}"/>
              </a:ext>
            </a:extLst>
          </p:cNvPr>
          <p:cNvSpPr>
            <a:spLocks noGrp="1"/>
          </p:cNvSpPr>
          <p:nvPr>
            <p:ph type="dt" sz="half" idx="10"/>
          </p:nvPr>
        </p:nvSpPr>
        <p:spPr/>
        <p:txBody>
          <a:bodyPr/>
          <a:lstStyle/>
          <a:p>
            <a:fld id="{A6EB15BF-FECA-4912-AC04-7533E49675BB}" type="datetimeFigureOut">
              <a:rPr lang="en-GB" smtClean="0"/>
              <a:t>01/11/2021</a:t>
            </a:fld>
            <a:endParaRPr lang="en-GB"/>
          </a:p>
        </p:txBody>
      </p:sp>
      <p:sp>
        <p:nvSpPr>
          <p:cNvPr id="6" name="Footer Placeholder 5">
            <a:extLst>
              <a:ext uri="{FF2B5EF4-FFF2-40B4-BE49-F238E27FC236}">
                <a16:creationId xmlns:a16="http://schemas.microsoft.com/office/drawing/2014/main" id="{EBD36E9E-33F0-4E22-989A-ADFB73A2E1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D25917-638C-4978-88E1-8070FE0895CE}"/>
              </a:ext>
            </a:extLst>
          </p:cNvPr>
          <p:cNvSpPr>
            <a:spLocks noGrp="1"/>
          </p:cNvSpPr>
          <p:nvPr>
            <p:ph type="sldNum" sz="quarter" idx="12"/>
          </p:nvPr>
        </p:nvSpPr>
        <p:spPr/>
        <p:txBody>
          <a:bodyPr/>
          <a:lstStyle/>
          <a:p>
            <a:fld id="{F59774D2-9334-4D59-BCAE-0FC60CE2796D}" type="slidenum">
              <a:rPr lang="en-GB" smtClean="0"/>
              <a:t>‹#›</a:t>
            </a:fld>
            <a:endParaRPr lang="en-GB"/>
          </a:p>
        </p:txBody>
      </p:sp>
    </p:spTree>
    <p:extLst>
      <p:ext uri="{BB962C8B-B14F-4D97-AF65-F5344CB8AC3E}">
        <p14:creationId xmlns:p14="http://schemas.microsoft.com/office/powerpoint/2010/main" val="382197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CB4A-495C-4498-B403-985F91AA5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1448F3E-FFC9-4657-8F9C-0B4D5D9EA7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1DE48D-8FDA-49C2-B4F9-71F8523EC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C7FD1-1856-4F8F-8F92-30539C98D003}"/>
              </a:ext>
            </a:extLst>
          </p:cNvPr>
          <p:cNvSpPr>
            <a:spLocks noGrp="1"/>
          </p:cNvSpPr>
          <p:nvPr>
            <p:ph type="dt" sz="half" idx="10"/>
          </p:nvPr>
        </p:nvSpPr>
        <p:spPr/>
        <p:txBody>
          <a:bodyPr/>
          <a:lstStyle/>
          <a:p>
            <a:fld id="{A6EB15BF-FECA-4912-AC04-7533E49675BB}" type="datetimeFigureOut">
              <a:rPr lang="en-GB" smtClean="0"/>
              <a:t>01/11/2021</a:t>
            </a:fld>
            <a:endParaRPr lang="en-GB"/>
          </a:p>
        </p:txBody>
      </p:sp>
      <p:sp>
        <p:nvSpPr>
          <p:cNvPr id="6" name="Footer Placeholder 5">
            <a:extLst>
              <a:ext uri="{FF2B5EF4-FFF2-40B4-BE49-F238E27FC236}">
                <a16:creationId xmlns:a16="http://schemas.microsoft.com/office/drawing/2014/main" id="{5DEBDACB-2DD0-41CB-8A91-0EB4DC4150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971CF5-0119-490C-BAAB-3492E5BE70A3}"/>
              </a:ext>
            </a:extLst>
          </p:cNvPr>
          <p:cNvSpPr>
            <a:spLocks noGrp="1"/>
          </p:cNvSpPr>
          <p:nvPr>
            <p:ph type="sldNum" sz="quarter" idx="12"/>
          </p:nvPr>
        </p:nvSpPr>
        <p:spPr/>
        <p:txBody>
          <a:bodyPr/>
          <a:lstStyle/>
          <a:p>
            <a:fld id="{F59774D2-9334-4D59-BCAE-0FC60CE2796D}" type="slidenum">
              <a:rPr lang="en-GB" smtClean="0"/>
              <a:t>‹#›</a:t>
            </a:fld>
            <a:endParaRPr lang="en-GB"/>
          </a:p>
        </p:txBody>
      </p:sp>
    </p:spTree>
    <p:extLst>
      <p:ext uri="{BB962C8B-B14F-4D97-AF65-F5344CB8AC3E}">
        <p14:creationId xmlns:p14="http://schemas.microsoft.com/office/powerpoint/2010/main" val="179490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EF7F5-2F46-460A-9C98-FA7D96DE9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351BC1-1583-41F3-B846-64C9DDF70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6FCF5A-60B5-4973-8615-A574199FA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B15BF-FECA-4912-AC04-7533E49675BB}" type="datetimeFigureOut">
              <a:rPr lang="en-GB" smtClean="0"/>
              <a:t>01/11/2021</a:t>
            </a:fld>
            <a:endParaRPr lang="en-GB"/>
          </a:p>
        </p:txBody>
      </p:sp>
      <p:sp>
        <p:nvSpPr>
          <p:cNvPr id="5" name="Footer Placeholder 4">
            <a:extLst>
              <a:ext uri="{FF2B5EF4-FFF2-40B4-BE49-F238E27FC236}">
                <a16:creationId xmlns:a16="http://schemas.microsoft.com/office/drawing/2014/main" id="{6E9C13D4-9DC8-4D79-B973-4F93CA4D46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0E468F1-1D80-43AE-9BB8-2BC46803E4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774D2-9334-4D59-BCAE-0FC60CE2796D}" type="slidenum">
              <a:rPr lang="en-GB" smtClean="0"/>
              <a:t>‹#›</a:t>
            </a:fld>
            <a:endParaRPr lang="en-GB"/>
          </a:p>
        </p:txBody>
      </p:sp>
    </p:spTree>
    <p:extLst>
      <p:ext uri="{BB962C8B-B14F-4D97-AF65-F5344CB8AC3E}">
        <p14:creationId xmlns:p14="http://schemas.microsoft.com/office/powerpoint/2010/main" val="364073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A1866B-3306-4F64-8D0F-307D74FDA6F0}"/>
              </a:ext>
            </a:extLst>
          </p:cNvPr>
          <p:cNvSpPr>
            <a:spLocks noGrp="1"/>
          </p:cNvSpPr>
          <p:nvPr>
            <p:ph type="ctrTitle"/>
          </p:nvPr>
        </p:nvSpPr>
        <p:spPr>
          <a:xfrm>
            <a:off x="6585882" y="4267832"/>
            <a:ext cx="4805996" cy="1401448"/>
          </a:xfrm>
        </p:spPr>
        <p:txBody>
          <a:bodyPr anchor="t">
            <a:normAutofit/>
          </a:bodyPr>
          <a:lstStyle/>
          <a:p>
            <a:pPr algn="l"/>
            <a:r>
              <a:rPr lang="en-GB" sz="4400" dirty="0">
                <a:solidFill>
                  <a:srgbClr val="000000"/>
                </a:solidFill>
              </a:rPr>
              <a:t>SFIA Skills Matrix</a:t>
            </a:r>
          </a:p>
        </p:txBody>
      </p:sp>
      <p:sp>
        <p:nvSpPr>
          <p:cNvPr id="3" name="Subtitle 2">
            <a:extLst>
              <a:ext uri="{FF2B5EF4-FFF2-40B4-BE49-F238E27FC236}">
                <a16:creationId xmlns:a16="http://schemas.microsoft.com/office/drawing/2014/main" id="{E27EBA3F-1197-40C3-A94C-62E0C43D4B7A}"/>
              </a:ext>
            </a:extLst>
          </p:cNvPr>
          <p:cNvSpPr>
            <a:spLocks noGrp="1"/>
          </p:cNvSpPr>
          <p:nvPr>
            <p:ph type="subTitle" idx="1"/>
          </p:nvPr>
        </p:nvSpPr>
        <p:spPr>
          <a:xfrm>
            <a:off x="6586186" y="3428999"/>
            <a:ext cx="4805691" cy="838831"/>
          </a:xfrm>
        </p:spPr>
        <p:txBody>
          <a:bodyPr anchor="b">
            <a:normAutofit/>
          </a:bodyPr>
          <a:lstStyle/>
          <a:p>
            <a:pPr algn="l"/>
            <a:endParaRPr lang="en-GB" sz="1800" dirty="0">
              <a:solidFill>
                <a:srgbClr val="000000"/>
              </a:solidFill>
            </a:endParaRP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3542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E43DC68B-54DD-4053-BE4D-615259684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713232"/>
            <a:ext cx="422899" cy="540410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8" name="Straight Connector 17">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EACA08E-D537-41C6-96A5-5900E05D3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E2A34A12-1C11-4FCC-8CEB-55AC6A677EAA}"/>
              </a:ext>
            </a:extLst>
          </p:cNvPr>
          <p:cNvGraphicFramePr>
            <a:graphicFrameLocks noGrp="1"/>
          </p:cNvGraphicFramePr>
          <p:nvPr>
            <p:extLst>
              <p:ext uri="{D42A27DB-BD31-4B8C-83A1-F6EECF244321}">
                <p14:modId xmlns:p14="http://schemas.microsoft.com/office/powerpoint/2010/main" val="3926746965"/>
              </p:ext>
            </p:extLst>
          </p:nvPr>
        </p:nvGraphicFramePr>
        <p:xfrm>
          <a:off x="290922" y="311085"/>
          <a:ext cx="11073513" cy="6209246"/>
        </p:xfrm>
        <a:graphic>
          <a:graphicData uri="http://schemas.openxmlformats.org/drawingml/2006/table">
            <a:tbl>
              <a:tblPr firstRow="1" firstCol="1" bandRow="1">
                <a:tableStyleId>{3B4B98B0-60AC-42C2-AFA5-B58CD77FA1E5}</a:tableStyleId>
              </a:tblPr>
              <a:tblGrid>
                <a:gridCol w="1178310">
                  <a:extLst>
                    <a:ext uri="{9D8B030D-6E8A-4147-A177-3AD203B41FA5}">
                      <a16:colId xmlns:a16="http://schemas.microsoft.com/office/drawing/2014/main" val="2209732391"/>
                    </a:ext>
                  </a:extLst>
                </a:gridCol>
                <a:gridCol w="1423678">
                  <a:extLst>
                    <a:ext uri="{9D8B030D-6E8A-4147-A177-3AD203B41FA5}">
                      <a16:colId xmlns:a16="http://schemas.microsoft.com/office/drawing/2014/main" val="725302864"/>
                    </a:ext>
                  </a:extLst>
                </a:gridCol>
                <a:gridCol w="1407365">
                  <a:extLst>
                    <a:ext uri="{9D8B030D-6E8A-4147-A177-3AD203B41FA5}">
                      <a16:colId xmlns:a16="http://schemas.microsoft.com/office/drawing/2014/main" val="1307973112"/>
                    </a:ext>
                  </a:extLst>
                </a:gridCol>
                <a:gridCol w="2063406">
                  <a:extLst>
                    <a:ext uri="{9D8B030D-6E8A-4147-A177-3AD203B41FA5}">
                      <a16:colId xmlns:a16="http://schemas.microsoft.com/office/drawing/2014/main" val="1977594666"/>
                    </a:ext>
                  </a:extLst>
                </a:gridCol>
                <a:gridCol w="2069232">
                  <a:extLst>
                    <a:ext uri="{9D8B030D-6E8A-4147-A177-3AD203B41FA5}">
                      <a16:colId xmlns:a16="http://schemas.microsoft.com/office/drawing/2014/main" val="1914926315"/>
                    </a:ext>
                  </a:extLst>
                </a:gridCol>
                <a:gridCol w="2931522">
                  <a:extLst>
                    <a:ext uri="{9D8B030D-6E8A-4147-A177-3AD203B41FA5}">
                      <a16:colId xmlns:a16="http://schemas.microsoft.com/office/drawing/2014/main" val="2625579402"/>
                    </a:ext>
                  </a:extLst>
                </a:gridCol>
              </a:tblGrid>
              <a:tr h="254796">
                <a:tc>
                  <a:txBody>
                    <a:bodyPr/>
                    <a:lstStyle/>
                    <a:p>
                      <a:pPr algn="r">
                        <a:lnSpc>
                          <a:spcPct val="115000"/>
                        </a:lnSpc>
                        <a:spcAft>
                          <a:spcPts val="1000"/>
                        </a:spcAft>
                      </a:pPr>
                      <a:r>
                        <a:rPr lang="en-GB" sz="1100" b="1">
                          <a:solidFill>
                            <a:schemeClr val="tx1">
                              <a:lumMod val="75000"/>
                              <a:lumOff val="25000"/>
                            </a:schemeClr>
                          </a:solidFill>
                          <a:effectLst/>
                        </a:rPr>
                        <a:t>Competency</a:t>
                      </a:r>
                      <a:endParaRPr lang="en-GB"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134574" marT="44858" marB="44858"/>
                </a:tc>
                <a:tc>
                  <a:txBody>
                    <a:bodyPr/>
                    <a:lstStyle/>
                    <a:p>
                      <a:pPr algn="ctr">
                        <a:lnSpc>
                          <a:spcPct val="115000"/>
                        </a:lnSpc>
                        <a:spcAft>
                          <a:spcPts val="1000"/>
                        </a:spcAft>
                      </a:pPr>
                      <a:r>
                        <a:rPr lang="en-GB" sz="1100" b="1">
                          <a:solidFill>
                            <a:schemeClr val="tx1">
                              <a:lumMod val="75000"/>
                              <a:lumOff val="25000"/>
                            </a:schemeClr>
                          </a:solidFill>
                          <a:effectLst/>
                        </a:rPr>
                        <a:t>Level 1</a:t>
                      </a:r>
                      <a:endParaRPr lang="en-GB"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tc>
                  <a:txBody>
                    <a:bodyPr/>
                    <a:lstStyle/>
                    <a:p>
                      <a:pPr algn="ctr">
                        <a:lnSpc>
                          <a:spcPct val="115000"/>
                        </a:lnSpc>
                        <a:spcAft>
                          <a:spcPts val="1000"/>
                        </a:spcAft>
                      </a:pPr>
                      <a:r>
                        <a:rPr lang="en-GB" sz="1100" b="1">
                          <a:solidFill>
                            <a:schemeClr val="tx1">
                              <a:lumMod val="75000"/>
                              <a:lumOff val="25000"/>
                            </a:schemeClr>
                          </a:solidFill>
                          <a:effectLst/>
                        </a:rPr>
                        <a:t>Level 2</a:t>
                      </a:r>
                      <a:endParaRPr lang="en-GB"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tc>
                  <a:txBody>
                    <a:bodyPr/>
                    <a:lstStyle/>
                    <a:p>
                      <a:pPr algn="ctr">
                        <a:lnSpc>
                          <a:spcPct val="115000"/>
                        </a:lnSpc>
                        <a:spcAft>
                          <a:spcPts val="1000"/>
                        </a:spcAft>
                      </a:pPr>
                      <a:r>
                        <a:rPr lang="en-GB" sz="1100" b="1">
                          <a:solidFill>
                            <a:schemeClr val="tx1">
                              <a:lumMod val="75000"/>
                              <a:lumOff val="25000"/>
                            </a:schemeClr>
                          </a:solidFill>
                          <a:effectLst/>
                        </a:rPr>
                        <a:t>Level 3</a:t>
                      </a:r>
                      <a:endParaRPr lang="en-GB"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tc>
                  <a:txBody>
                    <a:bodyPr/>
                    <a:lstStyle/>
                    <a:p>
                      <a:pPr algn="ctr">
                        <a:lnSpc>
                          <a:spcPct val="115000"/>
                        </a:lnSpc>
                        <a:spcAft>
                          <a:spcPts val="1000"/>
                        </a:spcAft>
                      </a:pPr>
                      <a:r>
                        <a:rPr lang="en-GB" sz="1100" b="1">
                          <a:solidFill>
                            <a:schemeClr val="tx1">
                              <a:lumMod val="75000"/>
                              <a:lumOff val="25000"/>
                            </a:schemeClr>
                          </a:solidFill>
                          <a:effectLst/>
                        </a:rPr>
                        <a:t>Level 4</a:t>
                      </a:r>
                      <a:endParaRPr lang="en-GB"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tc>
                  <a:txBody>
                    <a:bodyPr/>
                    <a:lstStyle/>
                    <a:p>
                      <a:pPr algn="ctr">
                        <a:lnSpc>
                          <a:spcPct val="115000"/>
                        </a:lnSpc>
                        <a:spcAft>
                          <a:spcPts val="1000"/>
                        </a:spcAft>
                      </a:pPr>
                      <a:r>
                        <a:rPr lang="en-GB" sz="1100" b="1" dirty="0">
                          <a:solidFill>
                            <a:schemeClr val="tx1">
                              <a:lumMod val="75000"/>
                              <a:lumOff val="25000"/>
                            </a:schemeClr>
                          </a:solidFill>
                          <a:effectLst/>
                        </a:rPr>
                        <a:t>Level5</a:t>
                      </a:r>
                      <a:endParaRPr lang="en-GB" sz="11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extLst>
                  <a:ext uri="{0D108BD9-81ED-4DB2-BD59-A6C34878D82A}">
                    <a16:rowId xmlns:a16="http://schemas.microsoft.com/office/drawing/2014/main" val="2301089609"/>
                  </a:ext>
                </a:extLst>
              </a:tr>
              <a:tr h="1811186">
                <a:tc>
                  <a:txBody>
                    <a:bodyPr/>
                    <a:lstStyle/>
                    <a:p>
                      <a:pPr algn="r">
                        <a:lnSpc>
                          <a:spcPct val="115000"/>
                        </a:lnSpc>
                        <a:spcAft>
                          <a:spcPts val="300"/>
                        </a:spcAft>
                      </a:pPr>
                      <a:r>
                        <a:rPr lang="en-GB" sz="1100" b="1">
                          <a:solidFill>
                            <a:schemeClr val="tx1">
                              <a:lumMod val="75000"/>
                              <a:lumOff val="25000"/>
                            </a:schemeClr>
                          </a:solidFill>
                          <a:effectLst/>
                        </a:rPr>
                        <a:t>Autonomy</a:t>
                      </a:r>
                    </a:p>
                    <a:p>
                      <a:pPr algn="r">
                        <a:lnSpc>
                          <a:spcPct val="115000"/>
                        </a:lnSpc>
                        <a:spcAft>
                          <a:spcPts val="300"/>
                        </a:spcAft>
                      </a:pPr>
                      <a:r>
                        <a:rPr lang="en-GB" sz="1100" b="1">
                          <a:solidFill>
                            <a:schemeClr val="tx1">
                              <a:lumMod val="75000"/>
                              <a:lumOff val="25000"/>
                            </a:schemeClr>
                          </a:solidFill>
                          <a:effectLst/>
                        </a:rPr>
                        <a:t> </a:t>
                      </a:r>
                      <a:endParaRPr lang="en-GB"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134574" marT="44858" marB="44858"/>
                </a:tc>
                <a:tc>
                  <a:txBody>
                    <a:bodyPr/>
                    <a:lstStyle/>
                    <a:p>
                      <a:pPr>
                        <a:lnSpc>
                          <a:spcPct val="115000"/>
                        </a:lnSpc>
                        <a:spcAft>
                          <a:spcPts val="300"/>
                        </a:spcAft>
                      </a:pPr>
                      <a:r>
                        <a:rPr lang="en-GB" sz="1100">
                          <a:solidFill>
                            <a:schemeClr val="tx1">
                              <a:lumMod val="75000"/>
                              <a:lumOff val="25000"/>
                            </a:schemeClr>
                          </a:solidFill>
                          <a:effectLst/>
                        </a:rPr>
                        <a:t>Works under supervision. </a:t>
                      </a:r>
                    </a:p>
                    <a:p>
                      <a:pPr>
                        <a:lnSpc>
                          <a:spcPct val="115000"/>
                        </a:lnSpc>
                        <a:spcAft>
                          <a:spcPts val="300"/>
                        </a:spcAft>
                      </a:pPr>
                      <a:r>
                        <a:rPr lang="en-GB" sz="1100">
                          <a:solidFill>
                            <a:schemeClr val="tx1">
                              <a:lumMod val="75000"/>
                              <a:lumOff val="25000"/>
                            </a:schemeClr>
                          </a:solidFill>
                          <a:effectLst/>
                        </a:rPr>
                        <a:t>Uses little discretion. </a:t>
                      </a:r>
                    </a:p>
                    <a:p>
                      <a:pPr>
                        <a:lnSpc>
                          <a:spcPct val="115000"/>
                        </a:lnSpc>
                        <a:spcAft>
                          <a:spcPts val="300"/>
                        </a:spcAft>
                      </a:pPr>
                      <a:r>
                        <a:rPr lang="en-GB" sz="1100">
                          <a:solidFill>
                            <a:schemeClr val="tx1">
                              <a:lumMod val="75000"/>
                              <a:lumOff val="25000"/>
                            </a:schemeClr>
                          </a:solidFill>
                          <a:effectLst/>
                        </a:rPr>
                        <a:t>Is expected to seek guidance in unexpected situations.</a:t>
                      </a:r>
                      <a:endParaRPr lang="en-GB"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tc>
                  <a:txBody>
                    <a:bodyPr/>
                    <a:lstStyle/>
                    <a:p>
                      <a:pPr>
                        <a:lnSpc>
                          <a:spcPct val="115000"/>
                        </a:lnSpc>
                        <a:spcAft>
                          <a:spcPts val="300"/>
                        </a:spcAft>
                      </a:pPr>
                      <a:r>
                        <a:rPr lang="en-GB" sz="1100">
                          <a:solidFill>
                            <a:schemeClr val="tx1">
                              <a:lumMod val="75000"/>
                              <a:lumOff val="25000"/>
                            </a:schemeClr>
                          </a:solidFill>
                          <a:effectLst/>
                        </a:rPr>
                        <a:t>Works under routine direction. </a:t>
                      </a:r>
                    </a:p>
                    <a:p>
                      <a:pPr>
                        <a:lnSpc>
                          <a:spcPct val="115000"/>
                        </a:lnSpc>
                        <a:spcAft>
                          <a:spcPts val="300"/>
                        </a:spcAft>
                      </a:pPr>
                      <a:r>
                        <a:rPr lang="en-GB" sz="1100">
                          <a:solidFill>
                            <a:schemeClr val="tx1">
                              <a:lumMod val="75000"/>
                              <a:lumOff val="25000"/>
                            </a:schemeClr>
                          </a:solidFill>
                          <a:effectLst/>
                        </a:rPr>
                        <a:t>Uses limited discretion in resolving issues or enquiries. </a:t>
                      </a:r>
                    </a:p>
                    <a:p>
                      <a:pPr>
                        <a:lnSpc>
                          <a:spcPct val="115000"/>
                        </a:lnSpc>
                        <a:spcAft>
                          <a:spcPts val="300"/>
                        </a:spcAft>
                      </a:pPr>
                      <a:r>
                        <a:rPr lang="en-GB" sz="1100">
                          <a:solidFill>
                            <a:schemeClr val="tx1">
                              <a:lumMod val="75000"/>
                              <a:lumOff val="25000"/>
                            </a:schemeClr>
                          </a:solidFill>
                          <a:effectLst/>
                        </a:rPr>
                        <a:t>Works without frequent reference to others.</a:t>
                      </a:r>
                    </a:p>
                    <a:p>
                      <a:pPr>
                        <a:lnSpc>
                          <a:spcPct val="115000"/>
                        </a:lnSpc>
                        <a:spcAft>
                          <a:spcPts val="300"/>
                        </a:spcAft>
                      </a:pPr>
                      <a:r>
                        <a:rPr lang="en-GB" sz="1100">
                          <a:solidFill>
                            <a:schemeClr val="tx1">
                              <a:lumMod val="75000"/>
                              <a:lumOff val="25000"/>
                            </a:schemeClr>
                          </a:solidFill>
                          <a:effectLst/>
                        </a:rPr>
                        <a:t> </a:t>
                      </a:r>
                      <a:endParaRPr lang="en-GB"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tc>
                  <a:txBody>
                    <a:bodyPr/>
                    <a:lstStyle/>
                    <a:p>
                      <a:pPr>
                        <a:lnSpc>
                          <a:spcPct val="115000"/>
                        </a:lnSpc>
                        <a:spcAft>
                          <a:spcPts val="300"/>
                        </a:spcAft>
                      </a:pPr>
                      <a:r>
                        <a:rPr lang="en-GB" sz="1100">
                          <a:solidFill>
                            <a:schemeClr val="tx1">
                              <a:lumMod val="75000"/>
                              <a:lumOff val="25000"/>
                            </a:schemeClr>
                          </a:solidFill>
                          <a:effectLst/>
                        </a:rPr>
                        <a:t>Works under general direction.</a:t>
                      </a:r>
                    </a:p>
                    <a:p>
                      <a:pPr>
                        <a:lnSpc>
                          <a:spcPct val="115000"/>
                        </a:lnSpc>
                        <a:spcAft>
                          <a:spcPts val="300"/>
                        </a:spcAft>
                      </a:pPr>
                      <a:r>
                        <a:rPr lang="en-GB" sz="1100">
                          <a:solidFill>
                            <a:schemeClr val="tx1">
                              <a:lumMod val="75000"/>
                              <a:lumOff val="25000"/>
                            </a:schemeClr>
                          </a:solidFill>
                          <a:effectLst/>
                        </a:rPr>
                        <a:t>Uses discretion in identifying and responding to complex issues and assignments. </a:t>
                      </a:r>
                    </a:p>
                    <a:p>
                      <a:pPr>
                        <a:lnSpc>
                          <a:spcPct val="115000"/>
                        </a:lnSpc>
                        <a:spcAft>
                          <a:spcPts val="300"/>
                        </a:spcAft>
                      </a:pPr>
                      <a:r>
                        <a:rPr lang="en-GB" sz="1100">
                          <a:solidFill>
                            <a:schemeClr val="tx1">
                              <a:lumMod val="75000"/>
                              <a:lumOff val="25000"/>
                            </a:schemeClr>
                          </a:solidFill>
                          <a:effectLst/>
                        </a:rPr>
                        <a:t>Usually receives specific instructions and has work reviewed at frequent milestones.</a:t>
                      </a:r>
                    </a:p>
                    <a:p>
                      <a:pPr>
                        <a:lnSpc>
                          <a:spcPct val="115000"/>
                        </a:lnSpc>
                        <a:spcAft>
                          <a:spcPts val="300"/>
                        </a:spcAft>
                      </a:pPr>
                      <a:r>
                        <a:rPr lang="en-GB" sz="1100">
                          <a:solidFill>
                            <a:schemeClr val="tx1">
                              <a:lumMod val="75000"/>
                              <a:lumOff val="25000"/>
                            </a:schemeClr>
                          </a:solidFill>
                          <a:effectLst/>
                        </a:rPr>
                        <a:t>Determines when issues should be escalated to a higher level.</a:t>
                      </a:r>
                      <a:endParaRPr lang="en-GB"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tc>
                  <a:txBody>
                    <a:bodyPr/>
                    <a:lstStyle/>
                    <a:p>
                      <a:pPr>
                        <a:lnSpc>
                          <a:spcPct val="115000"/>
                        </a:lnSpc>
                        <a:spcAft>
                          <a:spcPts val="300"/>
                        </a:spcAft>
                      </a:pPr>
                      <a:r>
                        <a:rPr lang="en-GB" sz="1100">
                          <a:solidFill>
                            <a:schemeClr val="tx1">
                              <a:lumMod val="75000"/>
                              <a:lumOff val="25000"/>
                            </a:schemeClr>
                          </a:solidFill>
                          <a:effectLst/>
                        </a:rPr>
                        <a:t>Works under general direction within a clear framework of accountability. </a:t>
                      </a:r>
                    </a:p>
                    <a:p>
                      <a:pPr>
                        <a:lnSpc>
                          <a:spcPct val="115000"/>
                        </a:lnSpc>
                        <a:spcAft>
                          <a:spcPts val="300"/>
                        </a:spcAft>
                      </a:pPr>
                      <a:r>
                        <a:rPr lang="en-GB" sz="1100">
                          <a:solidFill>
                            <a:schemeClr val="tx1">
                              <a:lumMod val="75000"/>
                              <a:lumOff val="25000"/>
                            </a:schemeClr>
                          </a:solidFill>
                          <a:effectLst/>
                        </a:rPr>
                        <a:t>Exercises substantial personal responsibility and autonomy. </a:t>
                      </a:r>
                    </a:p>
                    <a:p>
                      <a:pPr>
                        <a:lnSpc>
                          <a:spcPct val="115000"/>
                        </a:lnSpc>
                        <a:spcAft>
                          <a:spcPts val="300"/>
                        </a:spcAft>
                      </a:pPr>
                      <a:r>
                        <a:rPr lang="en-GB" sz="1100">
                          <a:solidFill>
                            <a:schemeClr val="tx1">
                              <a:lumMod val="75000"/>
                              <a:lumOff val="25000"/>
                            </a:schemeClr>
                          </a:solidFill>
                          <a:effectLst/>
                        </a:rPr>
                        <a:t>Plans own work to meet given objectives and processes.</a:t>
                      </a:r>
                      <a:endParaRPr lang="en-GB"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tc>
                  <a:txBody>
                    <a:bodyPr/>
                    <a:lstStyle/>
                    <a:p>
                      <a:pPr>
                        <a:lnSpc>
                          <a:spcPct val="115000"/>
                        </a:lnSpc>
                        <a:spcAft>
                          <a:spcPts val="300"/>
                        </a:spcAft>
                      </a:pPr>
                      <a:r>
                        <a:rPr lang="en-GB" sz="1100" dirty="0">
                          <a:solidFill>
                            <a:schemeClr val="tx1">
                              <a:lumMod val="75000"/>
                              <a:lumOff val="25000"/>
                            </a:schemeClr>
                          </a:solidFill>
                          <a:effectLst/>
                        </a:rPr>
                        <a:t>Works under broad direction. </a:t>
                      </a:r>
                    </a:p>
                    <a:p>
                      <a:pPr>
                        <a:lnSpc>
                          <a:spcPct val="115000"/>
                        </a:lnSpc>
                        <a:spcAft>
                          <a:spcPts val="300"/>
                        </a:spcAft>
                      </a:pPr>
                      <a:r>
                        <a:rPr lang="en-GB" sz="1100" dirty="0">
                          <a:solidFill>
                            <a:schemeClr val="tx1">
                              <a:lumMod val="75000"/>
                              <a:lumOff val="25000"/>
                            </a:schemeClr>
                          </a:solidFill>
                          <a:effectLst/>
                        </a:rPr>
                        <a:t>Work is often self-initiated. </a:t>
                      </a:r>
                    </a:p>
                    <a:p>
                      <a:pPr>
                        <a:lnSpc>
                          <a:spcPct val="115000"/>
                        </a:lnSpc>
                        <a:spcAft>
                          <a:spcPts val="300"/>
                        </a:spcAft>
                      </a:pPr>
                      <a:r>
                        <a:rPr lang="en-GB" sz="1100" dirty="0">
                          <a:solidFill>
                            <a:schemeClr val="tx1">
                              <a:lumMod val="75000"/>
                              <a:lumOff val="25000"/>
                            </a:schemeClr>
                          </a:solidFill>
                          <a:effectLst/>
                        </a:rPr>
                        <a:t>Is fully responsible for meeting allocated technical and/or project/supervisory objectives. </a:t>
                      </a:r>
                    </a:p>
                    <a:p>
                      <a:pPr>
                        <a:lnSpc>
                          <a:spcPct val="115000"/>
                        </a:lnSpc>
                        <a:spcAft>
                          <a:spcPts val="300"/>
                        </a:spcAft>
                      </a:pPr>
                      <a:r>
                        <a:rPr lang="en-GB" sz="1100" dirty="0">
                          <a:solidFill>
                            <a:schemeClr val="tx1">
                              <a:lumMod val="75000"/>
                              <a:lumOff val="25000"/>
                            </a:schemeClr>
                          </a:solidFill>
                          <a:effectLst/>
                        </a:rPr>
                        <a:t>Establishes milestones and has a significant role in the assignment of tasks and/or responsibilities.</a:t>
                      </a:r>
                      <a:endParaRPr lang="en-GB" sz="1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extLst>
                  <a:ext uri="{0D108BD9-81ED-4DB2-BD59-A6C34878D82A}">
                    <a16:rowId xmlns:a16="http://schemas.microsoft.com/office/drawing/2014/main" val="3548656856"/>
                  </a:ext>
                </a:extLst>
              </a:tr>
              <a:tr h="1992311">
                <a:tc>
                  <a:txBody>
                    <a:bodyPr/>
                    <a:lstStyle/>
                    <a:p>
                      <a:pPr algn="r">
                        <a:lnSpc>
                          <a:spcPct val="115000"/>
                        </a:lnSpc>
                        <a:spcAft>
                          <a:spcPts val="300"/>
                        </a:spcAft>
                      </a:pPr>
                      <a:r>
                        <a:rPr lang="en-GB" sz="1100" b="1" dirty="0">
                          <a:solidFill>
                            <a:schemeClr val="tx1">
                              <a:lumMod val="75000"/>
                              <a:lumOff val="25000"/>
                            </a:schemeClr>
                          </a:solidFill>
                          <a:effectLst/>
                        </a:rPr>
                        <a:t>Influence</a:t>
                      </a:r>
                    </a:p>
                    <a:p>
                      <a:pPr algn="r">
                        <a:lnSpc>
                          <a:spcPct val="115000"/>
                        </a:lnSpc>
                        <a:spcAft>
                          <a:spcPts val="300"/>
                        </a:spcAft>
                      </a:pPr>
                      <a:r>
                        <a:rPr lang="en-GB" sz="1100" b="1" dirty="0">
                          <a:solidFill>
                            <a:schemeClr val="tx1">
                              <a:lumMod val="75000"/>
                              <a:lumOff val="25000"/>
                            </a:schemeClr>
                          </a:solidFill>
                          <a:effectLst/>
                        </a:rPr>
                        <a:t> </a:t>
                      </a:r>
                      <a:endParaRPr lang="en-GB" sz="11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134574" marT="44858" marB="44858"/>
                </a:tc>
                <a:tc>
                  <a:txBody>
                    <a:bodyPr/>
                    <a:lstStyle/>
                    <a:p>
                      <a:pPr>
                        <a:lnSpc>
                          <a:spcPct val="115000"/>
                        </a:lnSpc>
                        <a:spcAft>
                          <a:spcPts val="300"/>
                        </a:spcAft>
                      </a:pPr>
                      <a:r>
                        <a:rPr lang="en-GB" sz="1100">
                          <a:solidFill>
                            <a:schemeClr val="tx1">
                              <a:lumMod val="75000"/>
                              <a:lumOff val="25000"/>
                            </a:schemeClr>
                          </a:solidFill>
                          <a:effectLst/>
                        </a:rPr>
                        <a:t>Minimal influence. </a:t>
                      </a:r>
                    </a:p>
                    <a:p>
                      <a:pPr>
                        <a:lnSpc>
                          <a:spcPct val="115000"/>
                        </a:lnSpc>
                        <a:spcAft>
                          <a:spcPts val="300"/>
                        </a:spcAft>
                      </a:pPr>
                      <a:r>
                        <a:rPr lang="en-GB" sz="1100">
                          <a:solidFill>
                            <a:schemeClr val="tx1">
                              <a:lumMod val="75000"/>
                              <a:lumOff val="25000"/>
                            </a:schemeClr>
                          </a:solidFill>
                          <a:effectLst/>
                        </a:rPr>
                        <a:t>May work alone, or interact with immediate colleagues.</a:t>
                      </a:r>
                      <a:endParaRPr lang="en-GB"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tc>
                  <a:txBody>
                    <a:bodyPr/>
                    <a:lstStyle/>
                    <a:p>
                      <a:pPr>
                        <a:lnSpc>
                          <a:spcPct val="115000"/>
                        </a:lnSpc>
                        <a:spcAft>
                          <a:spcPts val="300"/>
                        </a:spcAft>
                      </a:pPr>
                      <a:r>
                        <a:rPr lang="en-GB" sz="1100" dirty="0">
                          <a:solidFill>
                            <a:schemeClr val="tx1">
                              <a:lumMod val="75000"/>
                              <a:lumOff val="25000"/>
                            </a:schemeClr>
                          </a:solidFill>
                          <a:effectLst/>
                        </a:rPr>
                        <a:t>Interacts with and may influence immediate colleagues. </a:t>
                      </a:r>
                    </a:p>
                    <a:p>
                      <a:pPr>
                        <a:lnSpc>
                          <a:spcPct val="115000"/>
                        </a:lnSpc>
                        <a:spcAft>
                          <a:spcPts val="300"/>
                        </a:spcAft>
                      </a:pPr>
                      <a:r>
                        <a:rPr lang="en-GB" sz="1100" dirty="0">
                          <a:solidFill>
                            <a:schemeClr val="tx1">
                              <a:lumMod val="75000"/>
                              <a:lumOff val="25000"/>
                            </a:schemeClr>
                          </a:solidFill>
                          <a:effectLst/>
                        </a:rPr>
                        <a:t>May have some external contact with customers, suppliers and partners. </a:t>
                      </a:r>
                    </a:p>
                    <a:p>
                      <a:pPr>
                        <a:lnSpc>
                          <a:spcPct val="115000"/>
                        </a:lnSpc>
                        <a:spcAft>
                          <a:spcPts val="300"/>
                        </a:spcAft>
                      </a:pPr>
                      <a:r>
                        <a:rPr lang="en-GB" sz="1100" dirty="0">
                          <a:solidFill>
                            <a:schemeClr val="tx1">
                              <a:lumMod val="75000"/>
                              <a:lumOff val="25000"/>
                            </a:schemeClr>
                          </a:solidFill>
                          <a:effectLst/>
                        </a:rPr>
                        <a:t>May have more influence in own domain.</a:t>
                      </a:r>
                      <a:endParaRPr lang="en-GB" sz="1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tc>
                  <a:txBody>
                    <a:bodyPr/>
                    <a:lstStyle/>
                    <a:p>
                      <a:pPr>
                        <a:lnSpc>
                          <a:spcPct val="115000"/>
                        </a:lnSpc>
                        <a:spcAft>
                          <a:spcPts val="300"/>
                        </a:spcAft>
                      </a:pPr>
                      <a:r>
                        <a:rPr lang="en-GB" sz="1100" dirty="0">
                          <a:solidFill>
                            <a:schemeClr val="tx1">
                              <a:lumMod val="75000"/>
                              <a:lumOff val="25000"/>
                            </a:schemeClr>
                          </a:solidFill>
                          <a:effectLst/>
                        </a:rPr>
                        <a:t>Interacts with and influences colleagues.</a:t>
                      </a:r>
                    </a:p>
                    <a:p>
                      <a:pPr>
                        <a:lnSpc>
                          <a:spcPct val="115000"/>
                        </a:lnSpc>
                        <a:spcAft>
                          <a:spcPts val="300"/>
                        </a:spcAft>
                      </a:pPr>
                      <a:r>
                        <a:rPr lang="en-GB" sz="1100" dirty="0">
                          <a:solidFill>
                            <a:schemeClr val="tx1">
                              <a:lumMod val="75000"/>
                              <a:lumOff val="25000"/>
                            </a:schemeClr>
                          </a:solidFill>
                          <a:effectLst/>
                        </a:rPr>
                        <a:t>Has working level contact with customers, suppliers and partners.</a:t>
                      </a:r>
                    </a:p>
                    <a:p>
                      <a:pPr>
                        <a:lnSpc>
                          <a:spcPct val="115000"/>
                        </a:lnSpc>
                        <a:spcAft>
                          <a:spcPts val="300"/>
                        </a:spcAft>
                      </a:pPr>
                      <a:r>
                        <a:rPr lang="en-GB" sz="1100" dirty="0">
                          <a:solidFill>
                            <a:schemeClr val="tx1">
                              <a:lumMod val="75000"/>
                              <a:lumOff val="25000"/>
                            </a:schemeClr>
                          </a:solidFill>
                          <a:effectLst/>
                        </a:rPr>
                        <a:t>May supervise others or make decisions which impact the work assigned to individuals or phases of projects.</a:t>
                      </a:r>
                      <a:endParaRPr lang="en-GB" sz="1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tc>
                  <a:txBody>
                    <a:bodyPr/>
                    <a:lstStyle/>
                    <a:p>
                      <a:pPr>
                        <a:lnSpc>
                          <a:spcPct val="115000"/>
                        </a:lnSpc>
                        <a:spcAft>
                          <a:spcPts val="300"/>
                        </a:spcAft>
                      </a:pPr>
                      <a:r>
                        <a:rPr lang="en-GB" sz="1100">
                          <a:solidFill>
                            <a:schemeClr val="tx1">
                              <a:lumMod val="75000"/>
                              <a:lumOff val="25000"/>
                            </a:schemeClr>
                          </a:solidFill>
                          <a:effectLst/>
                        </a:rPr>
                        <a:t>Influences customers, suppliers and partners at account level.</a:t>
                      </a:r>
                    </a:p>
                    <a:p>
                      <a:pPr>
                        <a:lnSpc>
                          <a:spcPct val="115000"/>
                        </a:lnSpc>
                        <a:spcAft>
                          <a:spcPts val="300"/>
                        </a:spcAft>
                      </a:pPr>
                      <a:r>
                        <a:rPr lang="en-GB" sz="1100">
                          <a:solidFill>
                            <a:schemeClr val="tx1">
                              <a:lumMod val="75000"/>
                              <a:lumOff val="25000"/>
                            </a:schemeClr>
                          </a:solidFill>
                          <a:effectLst/>
                        </a:rPr>
                        <a:t>May have some responsibility for the work of others and for the allocation of resources.</a:t>
                      </a:r>
                    </a:p>
                    <a:p>
                      <a:pPr>
                        <a:lnSpc>
                          <a:spcPct val="115000"/>
                        </a:lnSpc>
                        <a:spcAft>
                          <a:spcPts val="300"/>
                        </a:spcAft>
                      </a:pPr>
                      <a:r>
                        <a:rPr lang="en-GB" sz="1100">
                          <a:solidFill>
                            <a:schemeClr val="tx1">
                              <a:lumMod val="75000"/>
                              <a:lumOff val="25000"/>
                            </a:schemeClr>
                          </a:solidFill>
                          <a:effectLst/>
                        </a:rPr>
                        <a:t>Participates in external activities related to own specialism.</a:t>
                      </a:r>
                    </a:p>
                    <a:p>
                      <a:pPr>
                        <a:lnSpc>
                          <a:spcPct val="115000"/>
                        </a:lnSpc>
                        <a:spcAft>
                          <a:spcPts val="300"/>
                        </a:spcAft>
                      </a:pPr>
                      <a:r>
                        <a:rPr lang="en-GB" sz="1100">
                          <a:solidFill>
                            <a:schemeClr val="tx1">
                              <a:lumMod val="75000"/>
                              <a:lumOff val="25000"/>
                            </a:schemeClr>
                          </a:solidFill>
                          <a:effectLst/>
                        </a:rPr>
                        <a:t>Makes decisions which influence the success of projects and team objectives.</a:t>
                      </a:r>
                      <a:endParaRPr lang="en-GB" sz="1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tc>
                  <a:txBody>
                    <a:bodyPr/>
                    <a:lstStyle/>
                    <a:p>
                      <a:pPr>
                        <a:lnSpc>
                          <a:spcPct val="115000"/>
                        </a:lnSpc>
                        <a:spcAft>
                          <a:spcPts val="300"/>
                        </a:spcAft>
                      </a:pPr>
                      <a:r>
                        <a:rPr lang="en-GB" sz="1100">
                          <a:solidFill>
                            <a:schemeClr val="tx1">
                              <a:lumMod val="75000"/>
                              <a:lumOff val="25000"/>
                            </a:schemeClr>
                          </a:solidFill>
                          <a:effectLst/>
                        </a:rPr>
                        <a:t>Influences organisation, customers, suppliers, partners and peers on the contribution of own specialism.</a:t>
                      </a:r>
                    </a:p>
                    <a:p>
                      <a:pPr>
                        <a:lnSpc>
                          <a:spcPct val="115000"/>
                        </a:lnSpc>
                        <a:spcAft>
                          <a:spcPts val="300"/>
                        </a:spcAft>
                      </a:pPr>
                      <a:r>
                        <a:rPr lang="en-GB" sz="1100">
                          <a:solidFill>
                            <a:schemeClr val="tx1">
                              <a:lumMod val="75000"/>
                              <a:lumOff val="25000"/>
                            </a:schemeClr>
                          </a:solidFill>
                          <a:effectLst/>
                        </a:rPr>
                        <a:t>Builds appropriate and effective business relationships. </a:t>
                      </a:r>
                    </a:p>
                    <a:p>
                      <a:pPr>
                        <a:lnSpc>
                          <a:spcPct val="115000"/>
                        </a:lnSpc>
                        <a:spcAft>
                          <a:spcPts val="300"/>
                        </a:spcAft>
                      </a:pPr>
                      <a:r>
                        <a:rPr lang="en-GB" sz="1100">
                          <a:solidFill>
                            <a:schemeClr val="tx1">
                              <a:lumMod val="75000"/>
                              <a:lumOff val="25000"/>
                            </a:schemeClr>
                          </a:solidFill>
                          <a:effectLst/>
                        </a:rPr>
                        <a:t>Makes decisions which impact the success of assigned work, i.e. results, deadlines and budget. </a:t>
                      </a:r>
                    </a:p>
                    <a:p>
                      <a:pPr>
                        <a:lnSpc>
                          <a:spcPct val="115000"/>
                        </a:lnSpc>
                        <a:spcAft>
                          <a:spcPts val="300"/>
                        </a:spcAft>
                      </a:pPr>
                      <a:r>
                        <a:rPr lang="en-GB" sz="1100">
                          <a:solidFill>
                            <a:schemeClr val="tx1">
                              <a:lumMod val="75000"/>
                              <a:lumOff val="25000"/>
                            </a:schemeClr>
                          </a:solidFill>
                          <a:effectLst/>
                        </a:rPr>
                        <a:t>Has significant influence over the allocation and management of resources appropriate to given assignments.</a:t>
                      </a:r>
                      <a:endParaRPr lang="en-GB" sz="1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extLst>
                  <a:ext uri="{0D108BD9-81ED-4DB2-BD59-A6C34878D82A}">
                    <a16:rowId xmlns:a16="http://schemas.microsoft.com/office/drawing/2014/main" val="619296241"/>
                  </a:ext>
                </a:extLst>
              </a:tr>
              <a:tr h="1775390">
                <a:tc>
                  <a:txBody>
                    <a:bodyPr/>
                    <a:lstStyle/>
                    <a:p>
                      <a:pPr algn="r">
                        <a:lnSpc>
                          <a:spcPct val="115000"/>
                        </a:lnSpc>
                        <a:spcAft>
                          <a:spcPts val="300"/>
                        </a:spcAft>
                      </a:pPr>
                      <a:r>
                        <a:rPr lang="en-GB" sz="1100" b="1">
                          <a:solidFill>
                            <a:schemeClr val="tx1">
                              <a:lumMod val="75000"/>
                              <a:lumOff val="25000"/>
                            </a:schemeClr>
                          </a:solidFill>
                          <a:effectLst/>
                        </a:rPr>
                        <a:t>Complexity</a:t>
                      </a:r>
                    </a:p>
                    <a:p>
                      <a:pPr algn="r">
                        <a:lnSpc>
                          <a:spcPct val="115000"/>
                        </a:lnSpc>
                        <a:spcAft>
                          <a:spcPts val="300"/>
                        </a:spcAft>
                      </a:pPr>
                      <a:r>
                        <a:rPr lang="en-GB" sz="1100" b="1">
                          <a:solidFill>
                            <a:schemeClr val="tx1">
                              <a:lumMod val="75000"/>
                              <a:lumOff val="25000"/>
                            </a:schemeClr>
                          </a:solidFill>
                          <a:effectLst/>
                        </a:rPr>
                        <a:t> </a:t>
                      </a:r>
                      <a:endParaRPr lang="en-GB" sz="11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134574" marT="44858" marB="44858"/>
                </a:tc>
                <a:tc>
                  <a:txBody>
                    <a:bodyPr/>
                    <a:lstStyle/>
                    <a:p>
                      <a:pPr>
                        <a:lnSpc>
                          <a:spcPct val="115000"/>
                        </a:lnSpc>
                        <a:spcAft>
                          <a:spcPts val="300"/>
                        </a:spcAft>
                      </a:pPr>
                      <a:r>
                        <a:rPr lang="en-GB" sz="1100">
                          <a:solidFill>
                            <a:schemeClr val="tx1">
                              <a:lumMod val="75000"/>
                              <a:lumOff val="25000"/>
                            </a:schemeClr>
                          </a:solidFill>
                          <a:effectLst/>
                        </a:rPr>
                        <a:t>Performs routine activities in a structured environment. </a:t>
                      </a:r>
                    </a:p>
                    <a:p>
                      <a:pPr>
                        <a:lnSpc>
                          <a:spcPct val="115000"/>
                        </a:lnSpc>
                        <a:spcAft>
                          <a:spcPts val="300"/>
                        </a:spcAft>
                      </a:pPr>
                      <a:r>
                        <a:rPr lang="en-GB" sz="1100">
                          <a:solidFill>
                            <a:schemeClr val="tx1">
                              <a:lumMod val="75000"/>
                              <a:lumOff val="25000"/>
                            </a:schemeClr>
                          </a:solidFill>
                          <a:effectLst/>
                        </a:rPr>
                        <a:t>Requires assistance in resolving unexpected</a:t>
                      </a:r>
                    </a:p>
                    <a:p>
                      <a:pPr>
                        <a:lnSpc>
                          <a:spcPct val="115000"/>
                        </a:lnSpc>
                        <a:spcAft>
                          <a:spcPts val="300"/>
                        </a:spcAft>
                      </a:pPr>
                      <a:r>
                        <a:rPr lang="en-GB" sz="1100">
                          <a:solidFill>
                            <a:schemeClr val="tx1">
                              <a:lumMod val="75000"/>
                              <a:lumOff val="25000"/>
                            </a:schemeClr>
                          </a:solidFill>
                          <a:effectLst/>
                        </a:rPr>
                        <a:t>problems.</a:t>
                      </a:r>
                      <a:endParaRPr lang="en-GB"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tc>
                  <a:txBody>
                    <a:bodyPr/>
                    <a:lstStyle/>
                    <a:p>
                      <a:pPr>
                        <a:lnSpc>
                          <a:spcPct val="115000"/>
                        </a:lnSpc>
                        <a:spcAft>
                          <a:spcPts val="300"/>
                        </a:spcAft>
                      </a:pPr>
                      <a:r>
                        <a:rPr lang="en-GB" sz="1100">
                          <a:solidFill>
                            <a:schemeClr val="tx1">
                              <a:lumMod val="75000"/>
                              <a:lumOff val="25000"/>
                            </a:schemeClr>
                          </a:solidFill>
                          <a:effectLst/>
                        </a:rPr>
                        <a:t>Performs a range of work activities in varied environments. </a:t>
                      </a:r>
                    </a:p>
                    <a:p>
                      <a:pPr>
                        <a:lnSpc>
                          <a:spcPct val="115000"/>
                        </a:lnSpc>
                        <a:spcAft>
                          <a:spcPts val="300"/>
                        </a:spcAft>
                      </a:pPr>
                      <a:r>
                        <a:rPr lang="en-GB" sz="1100">
                          <a:solidFill>
                            <a:schemeClr val="tx1">
                              <a:lumMod val="75000"/>
                              <a:lumOff val="25000"/>
                            </a:schemeClr>
                          </a:solidFill>
                          <a:effectLst/>
                        </a:rPr>
                        <a:t>May contribute to routine issue resolution.</a:t>
                      </a:r>
                      <a:endParaRPr lang="en-GB"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tc>
                  <a:txBody>
                    <a:bodyPr/>
                    <a:lstStyle/>
                    <a:p>
                      <a:pPr>
                        <a:lnSpc>
                          <a:spcPct val="115000"/>
                        </a:lnSpc>
                        <a:spcAft>
                          <a:spcPts val="300"/>
                        </a:spcAft>
                      </a:pPr>
                      <a:r>
                        <a:rPr lang="en-GB" sz="1100">
                          <a:solidFill>
                            <a:schemeClr val="tx1">
                              <a:lumMod val="75000"/>
                              <a:lumOff val="25000"/>
                            </a:schemeClr>
                          </a:solidFill>
                          <a:effectLst/>
                        </a:rPr>
                        <a:t>Performs a range of work, sometimes complex and non- routine, in a variety of environments. </a:t>
                      </a:r>
                    </a:p>
                    <a:p>
                      <a:pPr>
                        <a:lnSpc>
                          <a:spcPct val="115000"/>
                        </a:lnSpc>
                        <a:spcAft>
                          <a:spcPts val="300"/>
                        </a:spcAft>
                      </a:pPr>
                      <a:r>
                        <a:rPr lang="en-GB" sz="1100">
                          <a:solidFill>
                            <a:schemeClr val="tx1">
                              <a:lumMod val="75000"/>
                              <a:lumOff val="25000"/>
                            </a:schemeClr>
                          </a:solidFill>
                          <a:effectLst/>
                        </a:rPr>
                        <a:t>Applies methodical approach to issue definition and resolution.</a:t>
                      </a:r>
                      <a:endParaRPr lang="en-GB" sz="11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tc>
                  <a:txBody>
                    <a:bodyPr/>
                    <a:lstStyle/>
                    <a:p>
                      <a:pPr>
                        <a:lnSpc>
                          <a:spcPct val="115000"/>
                        </a:lnSpc>
                        <a:spcAft>
                          <a:spcPts val="300"/>
                        </a:spcAft>
                      </a:pPr>
                      <a:r>
                        <a:rPr lang="en-GB" sz="1100">
                          <a:solidFill>
                            <a:schemeClr val="tx1">
                              <a:lumMod val="75000"/>
                              <a:lumOff val="25000"/>
                            </a:schemeClr>
                          </a:solidFill>
                          <a:effectLst/>
                        </a:rPr>
                        <a:t>Work includes a broad range of complex technical or professional activities, in a variety of contexts.</a:t>
                      </a:r>
                    </a:p>
                    <a:p>
                      <a:pPr>
                        <a:lnSpc>
                          <a:spcPct val="115000"/>
                        </a:lnSpc>
                        <a:spcAft>
                          <a:spcPts val="300"/>
                        </a:spcAft>
                      </a:pPr>
                      <a:r>
                        <a:rPr lang="en-GB" sz="1100">
                          <a:solidFill>
                            <a:schemeClr val="tx1">
                              <a:lumMod val="75000"/>
                              <a:lumOff val="25000"/>
                            </a:schemeClr>
                          </a:solidFill>
                          <a:effectLst/>
                        </a:rPr>
                        <a:t>Investigates, defines and resolves complex issues.</a:t>
                      </a:r>
                      <a:endParaRPr lang="en-GB" sz="1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tc>
                  <a:txBody>
                    <a:bodyPr/>
                    <a:lstStyle/>
                    <a:p>
                      <a:pPr>
                        <a:lnSpc>
                          <a:spcPct val="115000"/>
                        </a:lnSpc>
                        <a:spcAft>
                          <a:spcPts val="300"/>
                        </a:spcAft>
                      </a:pPr>
                      <a:r>
                        <a:rPr lang="en-GB" sz="1100" dirty="0">
                          <a:solidFill>
                            <a:schemeClr val="tx1">
                              <a:lumMod val="75000"/>
                              <a:lumOff val="25000"/>
                            </a:schemeClr>
                          </a:solidFill>
                          <a:effectLst/>
                        </a:rPr>
                        <a:t>Performs an extensive range and variety of complex technical and/or professional work activities.</a:t>
                      </a:r>
                    </a:p>
                    <a:p>
                      <a:pPr>
                        <a:lnSpc>
                          <a:spcPct val="115000"/>
                        </a:lnSpc>
                        <a:spcAft>
                          <a:spcPts val="300"/>
                        </a:spcAft>
                      </a:pPr>
                      <a:r>
                        <a:rPr lang="en-GB" sz="1100" dirty="0">
                          <a:solidFill>
                            <a:schemeClr val="tx1">
                              <a:lumMod val="75000"/>
                              <a:lumOff val="25000"/>
                            </a:schemeClr>
                          </a:solidFill>
                          <a:effectLst/>
                        </a:rPr>
                        <a:t>Undertakes work which requires the application of fundamental principles in a wide and often unpredictable range of contexts. </a:t>
                      </a:r>
                    </a:p>
                    <a:p>
                      <a:pPr>
                        <a:lnSpc>
                          <a:spcPct val="115000"/>
                        </a:lnSpc>
                        <a:spcAft>
                          <a:spcPts val="300"/>
                        </a:spcAft>
                      </a:pPr>
                      <a:r>
                        <a:rPr lang="en-GB" sz="1100" dirty="0">
                          <a:solidFill>
                            <a:schemeClr val="tx1">
                              <a:lumMod val="75000"/>
                              <a:lumOff val="25000"/>
                            </a:schemeClr>
                          </a:solidFill>
                          <a:effectLst/>
                        </a:rPr>
                        <a:t>Understands the relationship between own specialism and wider customer/organisational requirements.</a:t>
                      </a:r>
                      <a:endParaRPr lang="en-GB" sz="11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89716" marR="26766" marT="44858" marB="44858"/>
                </a:tc>
                <a:extLst>
                  <a:ext uri="{0D108BD9-81ED-4DB2-BD59-A6C34878D82A}">
                    <a16:rowId xmlns:a16="http://schemas.microsoft.com/office/drawing/2014/main" val="2920137475"/>
                  </a:ext>
                </a:extLst>
              </a:tr>
            </a:tbl>
          </a:graphicData>
        </a:graphic>
      </p:graphicFrame>
    </p:spTree>
    <p:extLst>
      <p:ext uri="{BB962C8B-B14F-4D97-AF65-F5344CB8AC3E}">
        <p14:creationId xmlns:p14="http://schemas.microsoft.com/office/powerpoint/2010/main" val="426355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480A4C2-36FB-4400-8BFF-35AEC715B5A1}"/>
              </a:ext>
            </a:extLst>
          </p:cNvPr>
          <p:cNvGraphicFramePr>
            <a:graphicFrameLocks noGrp="1"/>
          </p:cNvGraphicFramePr>
          <p:nvPr>
            <p:ph idx="1"/>
            <p:extLst>
              <p:ext uri="{D42A27DB-BD31-4B8C-83A1-F6EECF244321}">
                <p14:modId xmlns:p14="http://schemas.microsoft.com/office/powerpoint/2010/main" val="1275213436"/>
              </p:ext>
            </p:extLst>
          </p:nvPr>
        </p:nvGraphicFramePr>
        <p:xfrm>
          <a:off x="169682" y="1475779"/>
          <a:ext cx="11811785" cy="5333170"/>
        </p:xfrm>
        <a:graphic>
          <a:graphicData uri="http://schemas.openxmlformats.org/drawingml/2006/table">
            <a:tbl>
              <a:tblPr firstRow="1" firstCol="1" bandRow="1">
                <a:tableStyleId>{3B4B98B0-60AC-42C2-AFA5-B58CD77FA1E5}</a:tableStyleId>
              </a:tblPr>
              <a:tblGrid>
                <a:gridCol w="1739848">
                  <a:extLst>
                    <a:ext uri="{9D8B030D-6E8A-4147-A177-3AD203B41FA5}">
                      <a16:colId xmlns:a16="http://schemas.microsoft.com/office/drawing/2014/main" val="1381596017"/>
                    </a:ext>
                  </a:extLst>
                </a:gridCol>
                <a:gridCol w="1863480">
                  <a:extLst>
                    <a:ext uri="{9D8B030D-6E8A-4147-A177-3AD203B41FA5}">
                      <a16:colId xmlns:a16="http://schemas.microsoft.com/office/drawing/2014/main" val="1748144653"/>
                    </a:ext>
                  </a:extLst>
                </a:gridCol>
                <a:gridCol w="2579051">
                  <a:extLst>
                    <a:ext uri="{9D8B030D-6E8A-4147-A177-3AD203B41FA5}">
                      <a16:colId xmlns:a16="http://schemas.microsoft.com/office/drawing/2014/main" val="1020422559"/>
                    </a:ext>
                  </a:extLst>
                </a:gridCol>
                <a:gridCol w="2018583">
                  <a:extLst>
                    <a:ext uri="{9D8B030D-6E8A-4147-A177-3AD203B41FA5}">
                      <a16:colId xmlns:a16="http://schemas.microsoft.com/office/drawing/2014/main" val="3614799326"/>
                    </a:ext>
                  </a:extLst>
                </a:gridCol>
                <a:gridCol w="3610823">
                  <a:extLst>
                    <a:ext uri="{9D8B030D-6E8A-4147-A177-3AD203B41FA5}">
                      <a16:colId xmlns:a16="http://schemas.microsoft.com/office/drawing/2014/main" val="2348769209"/>
                    </a:ext>
                  </a:extLst>
                </a:gridCol>
              </a:tblGrid>
              <a:tr h="139505">
                <a:tc>
                  <a:txBody>
                    <a:bodyPr/>
                    <a:lstStyle/>
                    <a:p>
                      <a:pPr algn="ctr">
                        <a:lnSpc>
                          <a:spcPct val="115000"/>
                        </a:lnSpc>
                        <a:spcAft>
                          <a:spcPts val="1000"/>
                        </a:spcAft>
                      </a:pPr>
                      <a:r>
                        <a:rPr lang="en-GB" sz="800">
                          <a:effectLst/>
                        </a:rPr>
                        <a:t>Level 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8153" marR="58153" marT="0" marB="0"/>
                </a:tc>
                <a:tc>
                  <a:txBody>
                    <a:bodyPr/>
                    <a:lstStyle/>
                    <a:p>
                      <a:pPr algn="ctr">
                        <a:lnSpc>
                          <a:spcPct val="115000"/>
                        </a:lnSpc>
                        <a:spcAft>
                          <a:spcPts val="1000"/>
                        </a:spcAft>
                      </a:pPr>
                      <a:r>
                        <a:rPr lang="en-GB" sz="800">
                          <a:effectLst/>
                        </a:rPr>
                        <a:t>Level 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8153" marR="58153" marT="0" marB="0"/>
                </a:tc>
                <a:tc>
                  <a:txBody>
                    <a:bodyPr/>
                    <a:lstStyle/>
                    <a:p>
                      <a:pPr algn="ctr">
                        <a:lnSpc>
                          <a:spcPct val="115000"/>
                        </a:lnSpc>
                        <a:spcAft>
                          <a:spcPts val="1000"/>
                        </a:spcAft>
                      </a:pPr>
                      <a:r>
                        <a:rPr lang="en-GB" sz="800" dirty="0">
                          <a:effectLst/>
                        </a:rPr>
                        <a:t>Level 3</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153" marR="58153" marT="0" marB="0"/>
                </a:tc>
                <a:tc>
                  <a:txBody>
                    <a:bodyPr/>
                    <a:lstStyle/>
                    <a:p>
                      <a:pPr algn="ctr">
                        <a:lnSpc>
                          <a:spcPct val="115000"/>
                        </a:lnSpc>
                        <a:spcAft>
                          <a:spcPts val="1000"/>
                        </a:spcAft>
                      </a:pPr>
                      <a:r>
                        <a:rPr lang="en-GB" sz="800">
                          <a:effectLst/>
                        </a:rPr>
                        <a:t>Level 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8153" marR="58153" marT="0" marB="0"/>
                </a:tc>
                <a:tc>
                  <a:txBody>
                    <a:bodyPr/>
                    <a:lstStyle/>
                    <a:p>
                      <a:pPr algn="ctr">
                        <a:lnSpc>
                          <a:spcPct val="115000"/>
                        </a:lnSpc>
                        <a:spcAft>
                          <a:spcPts val="1000"/>
                        </a:spcAft>
                      </a:pPr>
                      <a:r>
                        <a:rPr lang="en-GB" sz="800">
                          <a:effectLst/>
                        </a:rPr>
                        <a:t>Level5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8153" marR="58153" marT="0" marB="0"/>
                </a:tc>
                <a:extLst>
                  <a:ext uri="{0D108BD9-81ED-4DB2-BD59-A6C34878D82A}">
                    <a16:rowId xmlns:a16="http://schemas.microsoft.com/office/drawing/2014/main" val="3095528859"/>
                  </a:ext>
                </a:extLst>
              </a:tr>
              <a:tr h="5121154">
                <a:tc>
                  <a:txBody>
                    <a:bodyPr/>
                    <a:lstStyle/>
                    <a:p>
                      <a:pPr>
                        <a:lnSpc>
                          <a:spcPct val="115000"/>
                        </a:lnSpc>
                        <a:spcAft>
                          <a:spcPts val="1000"/>
                        </a:spcAft>
                      </a:pPr>
                      <a:r>
                        <a:rPr lang="en-GB" sz="1050" b="0" dirty="0">
                          <a:effectLst/>
                        </a:rPr>
                        <a:t>Has sufficient communication skills for effective dialogue with others.</a:t>
                      </a:r>
                      <a:endParaRPr lang="en-GB" sz="1100" b="0" dirty="0">
                        <a:effectLst/>
                      </a:endParaRPr>
                    </a:p>
                    <a:p>
                      <a:pPr>
                        <a:lnSpc>
                          <a:spcPct val="115000"/>
                        </a:lnSpc>
                        <a:spcAft>
                          <a:spcPts val="1000"/>
                        </a:spcAft>
                      </a:pPr>
                      <a:r>
                        <a:rPr lang="en-GB" sz="1050" b="0" dirty="0">
                          <a:effectLst/>
                        </a:rPr>
                        <a:t>Demonstrates an organised approach to work.</a:t>
                      </a:r>
                      <a:endParaRPr lang="en-GB" sz="1100" b="0" dirty="0">
                        <a:effectLst/>
                      </a:endParaRPr>
                    </a:p>
                    <a:p>
                      <a:pPr>
                        <a:lnSpc>
                          <a:spcPct val="115000"/>
                        </a:lnSpc>
                        <a:spcAft>
                          <a:spcPts val="1000"/>
                        </a:spcAft>
                      </a:pPr>
                      <a:r>
                        <a:rPr lang="en-GB" sz="1050" b="0" dirty="0">
                          <a:effectLst/>
                        </a:rPr>
                        <a:t>Uses basic systems and tools, applications, and processes </a:t>
                      </a:r>
                      <a:endParaRPr lang="en-GB" sz="1100" b="0" dirty="0">
                        <a:effectLst/>
                      </a:endParaRPr>
                    </a:p>
                    <a:p>
                      <a:pPr>
                        <a:lnSpc>
                          <a:spcPct val="115000"/>
                        </a:lnSpc>
                        <a:spcAft>
                          <a:spcPts val="1000"/>
                        </a:spcAft>
                      </a:pPr>
                      <a:r>
                        <a:rPr lang="en-GB" sz="1050" b="0" dirty="0">
                          <a:effectLst/>
                        </a:rPr>
                        <a:t>Contributes to identifying own development opportunities.</a:t>
                      </a:r>
                      <a:endParaRPr lang="en-GB" sz="1100" b="0" dirty="0">
                        <a:effectLst/>
                      </a:endParaRPr>
                    </a:p>
                    <a:p>
                      <a:pPr>
                        <a:lnSpc>
                          <a:spcPct val="115000"/>
                        </a:lnSpc>
                        <a:spcAft>
                          <a:spcPts val="1000"/>
                        </a:spcAft>
                      </a:pPr>
                      <a:r>
                        <a:rPr lang="en-GB" sz="1050" b="0" dirty="0">
                          <a:effectLst/>
                        </a:rPr>
                        <a:t>Follows code of conduct, ethics and organisational standards. </a:t>
                      </a:r>
                      <a:endParaRPr lang="en-GB" sz="1100" b="0" dirty="0">
                        <a:effectLst/>
                      </a:endParaRPr>
                    </a:p>
                    <a:p>
                      <a:pPr>
                        <a:lnSpc>
                          <a:spcPct val="115000"/>
                        </a:lnSpc>
                        <a:spcAft>
                          <a:spcPts val="1000"/>
                        </a:spcAft>
                      </a:pPr>
                      <a:r>
                        <a:rPr lang="en-GB" sz="1050" b="0" dirty="0">
                          <a:effectLst/>
                        </a:rPr>
                        <a:t>Is aware of health and safety issues.</a:t>
                      </a:r>
                      <a:endParaRPr lang="en-GB" sz="1100" b="0" dirty="0">
                        <a:effectLst/>
                      </a:endParaRPr>
                    </a:p>
                    <a:p>
                      <a:pPr>
                        <a:lnSpc>
                          <a:spcPct val="115000"/>
                        </a:lnSpc>
                        <a:spcAft>
                          <a:spcPts val="1000"/>
                        </a:spcAft>
                      </a:pPr>
                      <a:r>
                        <a:rPr lang="en-GB" sz="1050" b="0" dirty="0">
                          <a:effectLst/>
                        </a:rPr>
                        <a:t>Understands and applies basic personal security practice. </a:t>
                      </a:r>
                      <a:endParaRPr lang="en-GB"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58153" marR="58153" marT="0" marB="0"/>
                </a:tc>
                <a:tc>
                  <a:txBody>
                    <a:bodyPr/>
                    <a:lstStyle/>
                    <a:p>
                      <a:pPr>
                        <a:lnSpc>
                          <a:spcPct val="115000"/>
                        </a:lnSpc>
                        <a:spcAft>
                          <a:spcPts val="1000"/>
                        </a:spcAft>
                      </a:pPr>
                      <a:r>
                        <a:rPr lang="en-GB" sz="1050" dirty="0">
                          <a:effectLst/>
                        </a:rPr>
                        <a:t>Has sufficient communication skills for effective dialogue with customers, suppliers and partners.</a:t>
                      </a:r>
                      <a:endParaRPr lang="en-GB" sz="1100" dirty="0">
                        <a:effectLst/>
                      </a:endParaRPr>
                    </a:p>
                    <a:p>
                      <a:pPr>
                        <a:lnSpc>
                          <a:spcPct val="115000"/>
                        </a:lnSpc>
                        <a:spcAft>
                          <a:spcPts val="1000"/>
                        </a:spcAft>
                      </a:pPr>
                      <a:r>
                        <a:rPr lang="en-GB" sz="1050" dirty="0">
                          <a:effectLst/>
                        </a:rPr>
                        <a:t>Is able to work in a team. Is able to plan, schedule and monitor own work within short time horizons.</a:t>
                      </a:r>
                      <a:endParaRPr lang="en-GB" sz="1100" dirty="0">
                        <a:effectLst/>
                      </a:endParaRPr>
                    </a:p>
                    <a:p>
                      <a:pPr>
                        <a:lnSpc>
                          <a:spcPct val="115000"/>
                        </a:lnSpc>
                        <a:spcAft>
                          <a:spcPts val="1000"/>
                        </a:spcAft>
                      </a:pPr>
                      <a:r>
                        <a:rPr lang="en-GB" sz="1050" dirty="0">
                          <a:effectLst/>
                        </a:rPr>
                        <a:t>Demonstrates a rational and organised approach to work.</a:t>
                      </a:r>
                      <a:endParaRPr lang="en-GB" sz="1100" dirty="0">
                        <a:effectLst/>
                      </a:endParaRPr>
                    </a:p>
                    <a:p>
                      <a:pPr>
                        <a:lnSpc>
                          <a:spcPct val="115000"/>
                        </a:lnSpc>
                        <a:spcAft>
                          <a:spcPts val="1000"/>
                        </a:spcAft>
                      </a:pPr>
                      <a:r>
                        <a:rPr lang="en-GB" sz="1050" dirty="0">
                          <a:effectLst/>
                        </a:rPr>
                        <a:t>Understands and uses appropriate methods, tools and applications.</a:t>
                      </a:r>
                      <a:endParaRPr lang="en-GB" sz="1100" dirty="0">
                        <a:effectLst/>
                      </a:endParaRPr>
                    </a:p>
                    <a:p>
                      <a:pPr>
                        <a:lnSpc>
                          <a:spcPct val="115000"/>
                        </a:lnSpc>
                        <a:spcAft>
                          <a:spcPts val="1000"/>
                        </a:spcAft>
                      </a:pPr>
                      <a:r>
                        <a:rPr lang="en-GB" sz="1050" dirty="0">
                          <a:effectLst/>
                        </a:rPr>
                        <a:t>Identifies and negotiates own development opportunities.</a:t>
                      </a:r>
                      <a:endParaRPr lang="en-GB" sz="1100" dirty="0">
                        <a:effectLst/>
                      </a:endParaRPr>
                    </a:p>
                    <a:p>
                      <a:pPr>
                        <a:lnSpc>
                          <a:spcPct val="115000"/>
                        </a:lnSpc>
                        <a:spcAft>
                          <a:spcPts val="1000"/>
                        </a:spcAft>
                      </a:pPr>
                      <a:r>
                        <a:rPr lang="en-GB" sz="1050" dirty="0">
                          <a:effectLst/>
                        </a:rPr>
                        <a:t>Is fully aware of and complies with essential organisational security practices expected of the individual.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153" marR="58153" marT="0" marB="0"/>
                </a:tc>
                <a:tc>
                  <a:txBody>
                    <a:bodyPr/>
                    <a:lstStyle/>
                    <a:p>
                      <a:pPr>
                        <a:lnSpc>
                          <a:spcPct val="115000"/>
                        </a:lnSpc>
                        <a:spcAft>
                          <a:spcPts val="1000"/>
                        </a:spcAft>
                      </a:pPr>
                      <a:r>
                        <a:rPr lang="en-GB" sz="1050" dirty="0">
                          <a:effectLst/>
                        </a:rPr>
                        <a:t>Demonstrates effective communication skills.</a:t>
                      </a:r>
                      <a:endParaRPr lang="en-GB" sz="1100" dirty="0">
                        <a:effectLst/>
                      </a:endParaRPr>
                    </a:p>
                    <a:p>
                      <a:pPr>
                        <a:lnSpc>
                          <a:spcPct val="115000"/>
                        </a:lnSpc>
                        <a:spcAft>
                          <a:spcPts val="1000"/>
                        </a:spcAft>
                      </a:pPr>
                      <a:r>
                        <a:rPr lang="en-GB" sz="1050" dirty="0">
                          <a:effectLst/>
                        </a:rPr>
                        <a:t>Plans, schedules and monitors own work (and that of others where applicable) competently within limited deadlines and according to relevant legislation, standards and procedures.</a:t>
                      </a:r>
                      <a:endParaRPr lang="en-GB" sz="1100" dirty="0">
                        <a:effectLst/>
                      </a:endParaRPr>
                    </a:p>
                    <a:p>
                      <a:pPr>
                        <a:lnSpc>
                          <a:spcPct val="115000"/>
                        </a:lnSpc>
                        <a:spcAft>
                          <a:spcPts val="1000"/>
                        </a:spcAft>
                      </a:pPr>
                      <a:r>
                        <a:rPr lang="en-GB" sz="1050" dirty="0">
                          <a:effectLst/>
                        </a:rPr>
                        <a:t>Contributes fully to the work of teams. </a:t>
                      </a:r>
                      <a:endParaRPr lang="en-GB" sz="1100" dirty="0">
                        <a:effectLst/>
                      </a:endParaRPr>
                    </a:p>
                    <a:p>
                      <a:pPr>
                        <a:lnSpc>
                          <a:spcPct val="115000"/>
                        </a:lnSpc>
                        <a:spcAft>
                          <a:spcPts val="1000"/>
                        </a:spcAft>
                      </a:pPr>
                      <a:r>
                        <a:rPr lang="en-GB" sz="1050" dirty="0">
                          <a:effectLst/>
                        </a:rPr>
                        <a:t>Appreciates how own role relates to other roles and to the business of the employer or client.</a:t>
                      </a:r>
                      <a:endParaRPr lang="en-GB" sz="1100" dirty="0">
                        <a:effectLst/>
                      </a:endParaRPr>
                    </a:p>
                    <a:p>
                      <a:pPr>
                        <a:lnSpc>
                          <a:spcPct val="115000"/>
                        </a:lnSpc>
                        <a:spcAft>
                          <a:spcPts val="1000"/>
                        </a:spcAft>
                      </a:pPr>
                      <a:r>
                        <a:rPr lang="en-GB" sz="1050" dirty="0">
                          <a:effectLst/>
                        </a:rPr>
                        <a:t>Demonstrates an analytical and systematic approach to issue resolution.</a:t>
                      </a:r>
                      <a:endParaRPr lang="en-GB" sz="1100" dirty="0">
                        <a:effectLst/>
                      </a:endParaRPr>
                    </a:p>
                    <a:p>
                      <a:pPr>
                        <a:lnSpc>
                          <a:spcPct val="115000"/>
                        </a:lnSpc>
                        <a:spcAft>
                          <a:spcPts val="1000"/>
                        </a:spcAft>
                      </a:pPr>
                      <a:r>
                        <a:rPr lang="en-GB" sz="1050" dirty="0">
                          <a:effectLst/>
                        </a:rPr>
                        <a:t>Takes the initiative in identifying and negotiating appropriate personal development opportunities.</a:t>
                      </a:r>
                      <a:endParaRPr lang="en-GB" sz="1100" dirty="0">
                        <a:effectLst/>
                      </a:endParaRPr>
                    </a:p>
                    <a:p>
                      <a:pPr>
                        <a:lnSpc>
                          <a:spcPct val="115000"/>
                        </a:lnSpc>
                        <a:spcAft>
                          <a:spcPts val="1000"/>
                        </a:spcAft>
                      </a:pPr>
                      <a:r>
                        <a:rPr lang="en-GB" sz="1050" dirty="0">
                          <a:effectLst/>
                        </a:rPr>
                        <a:t>Understands how own role impacts security and demonstrates routine security practice and knowledge required for own work.</a:t>
                      </a:r>
                      <a:endParaRPr lang="en-GB" sz="1100" dirty="0">
                        <a:effectLst/>
                      </a:endParaRPr>
                    </a:p>
                    <a:p>
                      <a:pPr>
                        <a:lnSpc>
                          <a:spcPct val="115000"/>
                        </a:lnSpc>
                        <a:spcAft>
                          <a:spcPts val="1000"/>
                        </a:spcAft>
                      </a:pPr>
                      <a:r>
                        <a:rPr lang="en-GB" sz="105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153" marR="58153" marT="0" marB="0"/>
                </a:tc>
                <a:tc>
                  <a:txBody>
                    <a:bodyPr/>
                    <a:lstStyle/>
                    <a:p>
                      <a:pPr>
                        <a:lnSpc>
                          <a:spcPct val="115000"/>
                        </a:lnSpc>
                        <a:spcAft>
                          <a:spcPts val="1000"/>
                        </a:spcAft>
                      </a:pPr>
                      <a:r>
                        <a:rPr lang="en-GB" sz="1050" dirty="0">
                          <a:effectLst/>
                        </a:rPr>
                        <a:t>Communicates fluently, orally and in writing, and can present complex information to both technical and nontechnical audiences.</a:t>
                      </a:r>
                      <a:endParaRPr lang="en-GB" sz="1100" dirty="0">
                        <a:effectLst/>
                      </a:endParaRPr>
                    </a:p>
                    <a:p>
                      <a:pPr>
                        <a:lnSpc>
                          <a:spcPct val="115000"/>
                        </a:lnSpc>
                        <a:spcAft>
                          <a:spcPts val="1000"/>
                        </a:spcAft>
                      </a:pPr>
                      <a:r>
                        <a:rPr lang="en-GB" sz="1050" dirty="0">
                          <a:effectLst/>
                        </a:rPr>
                        <a:t>Plans, schedules and monitors work to meet time and quality targets.</a:t>
                      </a:r>
                      <a:endParaRPr lang="en-GB" sz="1100" dirty="0">
                        <a:effectLst/>
                      </a:endParaRPr>
                    </a:p>
                    <a:p>
                      <a:pPr>
                        <a:lnSpc>
                          <a:spcPct val="115000"/>
                        </a:lnSpc>
                        <a:spcAft>
                          <a:spcPts val="1000"/>
                        </a:spcAft>
                      </a:pPr>
                      <a:r>
                        <a:rPr lang="en-GB" sz="1050" dirty="0">
                          <a:effectLst/>
                        </a:rPr>
                        <a:t>Facilitates collaboration between stakeholders who share common objectives.</a:t>
                      </a:r>
                      <a:endParaRPr lang="en-GB" sz="1100" dirty="0">
                        <a:effectLst/>
                      </a:endParaRPr>
                    </a:p>
                    <a:p>
                      <a:pPr>
                        <a:lnSpc>
                          <a:spcPct val="115000"/>
                        </a:lnSpc>
                        <a:spcAft>
                          <a:spcPts val="1000"/>
                        </a:spcAft>
                      </a:pPr>
                      <a:r>
                        <a:rPr lang="en-GB" sz="1050" dirty="0">
                          <a:effectLst/>
                        </a:rPr>
                        <a:t>Selects appropriately from applicable standards, methods, tools and applications.</a:t>
                      </a:r>
                      <a:endParaRPr lang="en-GB" sz="1100" dirty="0">
                        <a:effectLst/>
                      </a:endParaRPr>
                    </a:p>
                    <a:p>
                      <a:pPr>
                        <a:lnSpc>
                          <a:spcPct val="115000"/>
                        </a:lnSpc>
                        <a:spcAft>
                          <a:spcPts val="1000"/>
                        </a:spcAft>
                      </a:pPr>
                      <a:r>
                        <a:rPr lang="en-GB" sz="1050" dirty="0">
                          <a:effectLst/>
                        </a:rPr>
                        <a:t>Fully understands the importance of security to own work and the operation of the organisation.</a:t>
                      </a:r>
                      <a:endParaRPr lang="en-GB" sz="1100" dirty="0">
                        <a:effectLst/>
                      </a:endParaRPr>
                    </a:p>
                    <a:p>
                      <a:pPr>
                        <a:lnSpc>
                          <a:spcPct val="115000"/>
                        </a:lnSpc>
                        <a:spcAft>
                          <a:spcPts val="1000"/>
                        </a:spcAft>
                      </a:pPr>
                      <a:r>
                        <a:rPr lang="en-GB" sz="1050" dirty="0">
                          <a:effectLst/>
                        </a:rPr>
                        <a:t>Seeks specialist security knowledge or advice when required to support own work or work of immediate colleagues.</a:t>
                      </a:r>
                      <a:endParaRPr lang="en-GB" sz="1100" dirty="0">
                        <a:effectLst/>
                      </a:endParaRPr>
                    </a:p>
                    <a:p>
                      <a:pPr>
                        <a:lnSpc>
                          <a:spcPct val="115000"/>
                        </a:lnSpc>
                        <a:spcAft>
                          <a:spcPts val="1000"/>
                        </a:spcAft>
                      </a:pPr>
                      <a:r>
                        <a:rPr lang="en-GB" sz="105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153" marR="58153" marT="0" marB="0"/>
                </a:tc>
                <a:tc>
                  <a:txBody>
                    <a:bodyPr/>
                    <a:lstStyle/>
                    <a:p>
                      <a:pPr>
                        <a:lnSpc>
                          <a:spcPct val="115000"/>
                        </a:lnSpc>
                        <a:spcAft>
                          <a:spcPts val="1000"/>
                        </a:spcAft>
                      </a:pPr>
                      <a:r>
                        <a:rPr lang="en-GB" sz="1050" dirty="0">
                          <a:effectLst/>
                        </a:rPr>
                        <a:t>Facilitates collaboration between stakeholders who have diverse objectives.</a:t>
                      </a:r>
                      <a:endParaRPr lang="en-GB" sz="1100" dirty="0">
                        <a:effectLst/>
                      </a:endParaRPr>
                    </a:p>
                    <a:p>
                      <a:pPr>
                        <a:lnSpc>
                          <a:spcPct val="115000"/>
                        </a:lnSpc>
                        <a:spcAft>
                          <a:spcPts val="1000"/>
                        </a:spcAft>
                      </a:pPr>
                      <a:r>
                        <a:rPr lang="en-GB" sz="1050" dirty="0">
                          <a:effectLst/>
                        </a:rPr>
                        <a:t>Analyses, designs, plans, executes and evaluates work to time, cost and quality targets. </a:t>
                      </a:r>
                      <a:endParaRPr lang="en-GB" sz="1100" dirty="0">
                        <a:effectLst/>
                      </a:endParaRPr>
                    </a:p>
                    <a:p>
                      <a:pPr>
                        <a:lnSpc>
                          <a:spcPct val="115000"/>
                        </a:lnSpc>
                        <a:spcAft>
                          <a:spcPts val="1000"/>
                        </a:spcAft>
                      </a:pPr>
                      <a:r>
                        <a:rPr lang="en-GB" sz="1050" dirty="0">
                          <a:effectLst/>
                        </a:rPr>
                        <a:t>Analyses requirements and advises on scope and options for continuous operational improvement. </a:t>
                      </a:r>
                      <a:endParaRPr lang="en-GB" sz="1100" dirty="0">
                        <a:effectLst/>
                      </a:endParaRPr>
                    </a:p>
                    <a:p>
                      <a:pPr>
                        <a:lnSpc>
                          <a:spcPct val="115000"/>
                        </a:lnSpc>
                        <a:spcAft>
                          <a:spcPts val="1000"/>
                        </a:spcAft>
                      </a:pPr>
                      <a:r>
                        <a:rPr lang="en-GB" sz="1050" dirty="0">
                          <a:effectLst/>
                        </a:rPr>
                        <a:t>Takes all requirements into account</a:t>
                      </a:r>
                      <a:endParaRPr lang="en-GB" sz="1100" dirty="0">
                        <a:effectLst/>
                      </a:endParaRPr>
                    </a:p>
                    <a:p>
                      <a:pPr>
                        <a:lnSpc>
                          <a:spcPct val="115000"/>
                        </a:lnSpc>
                        <a:spcAft>
                          <a:spcPts val="1000"/>
                        </a:spcAft>
                      </a:pPr>
                      <a:r>
                        <a:rPr lang="en-GB" sz="1050" dirty="0">
                          <a:effectLst/>
                        </a:rPr>
                        <a:t>when making proposals. </a:t>
                      </a:r>
                      <a:endParaRPr lang="en-GB" sz="1100" dirty="0">
                        <a:effectLst/>
                      </a:endParaRPr>
                    </a:p>
                    <a:p>
                      <a:pPr>
                        <a:lnSpc>
                          <a:spcPct val="115000"/>
                        </a:lnSpc>
                        <a:spcAft>
                          <a:spcPts val="1000"/>
                        </a:spcAft>
                      </a:pPr>
                      <a:r>
                        <a:rPr lang="en-GB" sz="1050" dirty="0">
                          <a:effectLst/>
                        </a:rPr>
                        <a:t>Demonstrates creativity, innovation and ethical thinking in applying solutions for the benefit of the customer/stakeholder</a:t>
                      </a:r>
                      <a:endParaRPr lang="en-GB" sz="1100" dirty="0">
                        <a:effectLst/>
                      </a:endParaRPr>
                    </a:p>
                    <a:p>
                      <a:pPr>
                        <a:lnSpc>
                          <a:spcPct val="115000"/>
                        </a:lnSpc>
                        <a:spcAft>
                          <a:spcPts val="1000"/>
                        </a:spcAft>
                      </a:pPr>
                      <a:r>
                        <a:rPr lang="en-GB" sz="1050" dirty="0">
                          <a:effectLst/>
                        </a:rPr>
                        <a:t>Advises on the available standards, methods, tools and applications relevant to own specialism and can make appropriate choices from alternatives.</a:t>
                      </a:r>
                      <a:endParaRPr lang="en-GB" sz="1100" dirty="0">
                        <a:effectLst/>
                      </a:endParaRPr>
                    </a:p>
                    <a:p>
                      <a:pPr>
                        <a:lnSpc>
                          <a:spcPct val="115000"/>
                        </a:lnSpc>
                        <a:spcAft>
                          <a:spcPts val="1000"/>
                        </a:spcAft>
                      </a:pPr>
                      <a:r>
                        <a:rPr lang="en-GB" sz="1050" dirty="0">
                          <a:effectLst/>
                        </a:rPr>
                        <a:t>Maintains an awareness of developments in the industry. </a:t>
                      </a:r>
                      <a:endParaRPr lang="en-GB" sz="1100" dirty="0">
                        <a:effectLst/>
                      </a:endParaRPr>
                    </a:p>
                    <a:p>
                      <a:pPr>
                        <a:lnSpc>
                          <a:spcPct val="115000"/>
                        </a:lnSpc>
                        <a:spcAft>
                          <a:spcPts val="1000"/>
                        </a:spcAft>
                      </a:pPr>
                      <a:r>
                        <a:rPr lang="en-GB" sz="1050" dirty="0">
                          <a:effectLst/>
                        </a:rPr>
                        <a:t>Takes initiative to keep skills up to date. Mentors colleagues.</a:t>
                      </a:r>
                      <a:endParaRPr lang="en-GB" sz="1100" dirty="0">
                        <a:effectLst/>
                      </a:endParaRPr>
                    </a:p>
                    <a:p>
                      <a:pPr>
                        <a:lnSpc>
                          <a:spcPct val="115000"/>
                        </a:lnSpc>
                        <a:spcAft>
                          <a:spcPts val="1000"/>
                        </a:spcAft>
                      </a:pPr>
                      <a:r>
                        <a:rPr lang="en-GB" sz="1050" dirty="0">
                          <a:effectLst/>
                        </a:rPr>
                        <a:t>Assesses and evaluates risk.</a:t>
                      </a:r>
                      <a:endParaRPr lang="en-GB" sz="1100" dirty="0">
                        <a:effectLst/>
                      </a:endParaRPr>
                    </a:p>
                    <a:p>
                      <a:pPr>
                        <a:lnSpc>
                          <a:spcPct val="115000"/>
                        </a:lnSpc>
                        <a:spcAft>
                          <a:spcPts val="1000"/>
                        </a:spcAft>
                      </a:pPr>
                      <a:r>
                        <a:rPr lang="en-GB" sz="1050" dirty="0">
                          <a:effectLst/>
                        </a:rPr>
                        <a:t>Proactively ensures security is appropriately addressed within their area by self and others. </a:t>
                      </a:r>
                      <a:endParaRPr lang="en-GB" sz="1100" dirty="0">
                        <a:effectLst/>
                      </a:endParaRPr>
                    </a:p>
                    <a:p>
                      <a:pPr>
                        <a:lnSpc>
                          <a:spcPct val="115000"/>
                        </a:lnSpc>
                        <a:spcAft>
                          <a:spcPts val="1000"/>
                        </a:spcAft>
                      </a:pPr>
                      <a:r>
                        <a:rPr lang="en-GB" sz="1050" dirty="0">
                          <a:effectLst/>
                        </a:rPr>
                        <a:t>Engages or works with security specialists as necessary. </a:t>
                      </a:r>
                      <a:endParaRPr lang="en-GB" sz="1100" dirty="0">
                        <a:effectLst/>
                      </a:endParaRPr>
                    </a:p>
                    <a:p>
                      <a:pPr>
                        <a:lnSpc>
                          <a:spcPct val="115000"/>
                        </a:lnSpc>
                        <a:spcAft>
                          <a:spcPts val="1000"/>
                        </a:spcAft>
                      </a:pPr>
                      <a:r>
                        <a:rPr lang="en-GB" sz="1050" dirty="0">
                          <a:effectLst/>
                        </a:rPr>
                        <a:t>Contributes to the security culture of the organisation.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153" marR="58153" marT="0" marB="0"/>
                </a:tc>
                <a:extLst>
                  <a:ext uri="{0D108BD9-81ED-4DB2-BD59-A6C34878D82A}">
                    <a16:rowId xmlns:a16="http://schemas.microsoft.com/office/drawing/2014/main" val="183864691"/>
                  </a:ext>
                </a:extLst>
              </a:tr>
            </a:tbl>
          </a:graphicData>
        </a:graphic>
      </p:graphicFrame>
      <p:sp>
        <p:nvSpPr>
          <p:cNvPr id="5" name="Rectangle 1">
            <a:extLst>
              <a:ext uri="{FF2B5EF4-FFF2-40B4-BE49-F238E27FC236}">
                <a16:creationId xmlns:a16="http://schemas.microsoft.com/office/drawing/2014/main" id="{37BEA88C-C0E1-42A1-AB5E-63740EC1EB97}"/>
              </a:ext>
            </a:extLst>
          </p:cNvPr>
          <p:cNvSpPr>
            <a:spLocks noChangeArrowheads="1"/>
          </p:cNvSpPr>
          <p:nvPr/>
        </p:nvSpPr>
        <p:spPr bwMode="auto">
          <a:xfrm>
            <a:off x="427577" y="121562"/>
            <a:ext cx="9319738"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OpenSans" charset="0"/>
              </a:rPr>
              <a:t>Business Skill – these include the following key skills:</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OpenSans" charset="0"/>
              </a:rPr>
              <a:t>Approach to Work</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 of tools standards, methods, applications</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Communication skills</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Teamworking Skills</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Time Management Skills</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Business Awareness</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Personal Development</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251A0F-40B8-46AE-825B-AAA51E67620A}"/>
              </a:ext>
            </a:extLst>
          </p:cNvPr>
          <p:cNvSpPr>
            <a:spLocks noGrp="1"/>
          </p:cNvSpPr>
          <p:nvPr>
            <p:ph type="title"/>
          </p:nvPr>
        </p:nvSpPr>
        <p:spPr>
          <a:xfrm>
            <a:off x="1045029" y="507160"/>
            <a:ext cx="2993571" cy="5438730"/>
          </a:xfrm>
        </p:spPr>
        <p:txBody>
          <a:bodyPr>
            <a:normAutofit/>
          </a:bodyPr>
          <a:lstStyle/>
          <a:p>
            <a:r>
              <a:rPr lang="en-GB" sz="3200"/>
              <a:t>SFIA – Skills for the Information Age</a:t>
            </a:r>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4" name="Content Placeholder 2">
            <a:extLst>
              <a:ext uri="{FF2B5EF4-FFF2-40B4-BE49-F238E27FC236}">
                <a16:creationId xmlns:a16="http://schemas.microsoft.com/office/drawing/2014/main" id="{FA95043D-2626-4530-8944-C7266AF95E71}"/>
              </a:ext>
            </a:extLst>
          </p:cNvPr>
          <p:cNvGraphicFramePr>
            <a:graphicFrameLocks noGrp="1"/>
          </p:cNvGraphicFramePr>
          <p:nvPr>
            <p:ph idx="1"/>
            <p:extLst>
              <p:ext uri="{D42A27DB-BD31-4B8C-83A1-F6EECF244321}">
                <p14:modId xmlns:p14="http://schemas.microsoft.com/office/powerpoint/2010/main" val="4084169871"/>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24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14834-88F4-471C-A1BA-58D6B4BFB052}"/>
              </a:ext>
            </a:extLst>
          </p:cNvPr>
          <p:cNvSpPr>
            <a:spLocks noGrp="1"/>
          </p:cNvSpPr>
          <p:nvPr>
            <p:ph type="title"/>
          </p:nvPr>
        </p:nvSpPr>
        <p:spPr>
          <a:xfrm>
            <a:off x="504967" y="675564"/>
            <a:ext cx="3609833" cy="5204085"/>
          </a:xfrm>
        </p:spPr>
        <p:txBody>
          <a:bodyPr>
            <a:normAutofit/>
          </a:bodyPr>
          <a:lstStyle/>
          <a:p>
            <a:r>
              <a:rPr lang="en-GB" dirty="0"/>
              <a:t>SFIA – at a glance</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3870F9F-9AD1-4AE4-80B9-39F64F250968}"/>
              </a:ext>
            </a:extLst>
          </p:cNvPr>
          <p:cNvGraphicFramePr>
            <a:graphicFrameLocks noGrp="1"/>
          </p:cNvGraphicFramePr>
          <p:nvPr>
            <p:ph idx="1"/>
            <p:extLst>
              <p:ext uri="{D42A27DB-BD31-4B8C-83A1-F6EECF244321}">
                <p14:modId xmlns:p14="http://schemas.microsoft.com/office/powerpoint/2010/main" val="3434423186"/>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116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9C6F82-89AB-41ED-AACA-5EA991700F43}"/>
              </a:ext>
            </a:extLst>
          </p:cNvPr>
          <p:cNvSpPr>
            <a:spLocks noGrp="1"/>
          </p:cNvSpPr>
          <p:nvPr>
            <p:ph type="title"/>
          </p:nvPr>
        </p:nvSpPr>
        <p:spPr>
          <a:xfrm>
            <a:off x="6094105" y="802955"/>
            <a:ext cx="4977976" cy="1454051"/>
          </a:xfrm>
        </p:spPr>
        <p:txBody>
          <a:bodyPr>
            <a:normAutofit/>
          </a:bodyPr>
          <a:lstStyle/>
          <a:p>
            <a:r>
              <a:rPr lang="en-GB">
                <a:solidFill>
                  <a:srgbClr val="000000"/>
                </a:solidFill>
              </a:rPr>
              <a:t>SFIA Core Competencies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ad with Gears">
            <a:extLst>
              <a:ext uri="{FF2B5EF4-FFF2-40B4-BE49-F238E27FC236}">
                <a16:creationId xmlns:a16="http://schemas.microsoft.com/office/drawing/2014/main" id="{FCCC5EC7-D801-473D-B49B-2776EC9A1C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FFFF768E-42F7-4AB6-A2ED-605ADAE0FB93}"/>
              </a:ext>
            </a:extLst>
          </p:cNvPr>
          <p:cNvSpPr>
            <a:spLocks noGrp="1"/>
          </p:cNvSpPr>
          <p:nvPr>
            <p:ph idx="1"/>
          </p:nvPr>
        </p:nvSpPr>
        <p:spPr>
          <a:xfrm>
            <a:off x="6090574" y="2421682"/>
            <a:ext cx="4977578" cy="3639289"/>
          </a:xfrm>
        </p:spPr>
        <p:txBody>
          <a:bodyPr anchor="ctr">
            <a:normAutofit/>
          </a:bodyPr>
          <a:lstStyle/>
          <a:p>
            <a:r>
              <a:rPr lang="en-GB" sz="1700">
                <a:solidFill>
                  <a:srgbClr val="000000"/>
                </a:solidFill>
              </a:rPr>
              <a:t>Autonomy</a:t>
            </a:r>
          </a:p>
          <a:p>
            <a:r>
              <a:rPr lang="en-GB" sz="1700">
                <a:solidFill>
                  <a:srgbClr val="000000"/>
                </a:solidFill>
              </a:rPr>
              <a:t>Influence</a:t>
            </a:r>
          </a:p>
          <a:p>
            <a:r>
              <a:rPr lang="en-GB" sz="1700">
                <a:solidFill>
                  <a:srgbClr val="000000"/>
                </a:solidFill>
              </a:rPr>
              <a:t>Complexity</a:t>
            </a:r>
          </a:p>
          <a:p>
            <a:pPr lvl="0"/>
            <a:r>
              <a:rPr lang="en-GB" sz="1700">
                <a:solidFill>
                  <a:srgbClr val="000000"/>
                </a:solidFill>
              </a:rPr>
              <a:t>Use of tools standards, methods, applications</a:t>
            </a:r>
          </a:p>
          <a:p>
            <a:pPr lvl="0"/>
            <a:r>
              <a:rPr lang="en-GB" sz="1700">
                <a:solidFill>
                  <a:srgbClr val="000000"/>
                </a:solidFill>
              </a:rPr>
              <a:t>Communication skills</a:t>
            </a:r>
          </a:p>
          <a:p>
            <a:pPr lvl="0"/>
            <a:r>
              <a:rPr lang="en-GB" sz="1700">
                <a:solidFill>
                  <a:srgbClr val="000000"/>
                </a:solidFill>
              </a:rPr>
              <a:t>Teamworking Skills</a:t>
            </a:r>
          </a:p>
          <a:p>
            <a:pPr lvl="0"/>
            <a:r>
              <a:rPr lang="en-GB" sz="1700">
                <a:solidFill>
                  <a:srgbClr val="000000"/>
                </a:solidFill>
              </a:rPr>
              <a:t>Time Management Skills</a:t>
            </a:r>
          </a:p>
          <a:p>
            <a:pPr lvl="0"/>
            <a:r>
              <a:rPr lang="en-GB" sz="1700">
                <a:solidFill>
                  <a:srgbClr val="000000"/>
                </a:solidFill>
              </a:rPr>
              <a:t>Business Awareness</a:t>
            </a:r>
          </a:p>
          <a:p>
            <a:pPr lvl="0"/>
            <a:r>
              <a:rPr lang="en-GB" sz="1700">
                <a:solidFill>
                  <a:srgbClr val="000000"/>
                </a:solidFill>
              </a:rPr>
              <a:t>Personal Development</a:t>
            </a:r>
          </a:p>
          <a:p>
            <a:r>
              <a:rPr lang="en-GB" sz="1700">
                <a:solidFill>
                  <a:srgbClr val="000000"/>
                </a:solidFill>
              </a:rPr>
              <a:t>Problem Solving</a:t>
            </a:r>
          </a:p>
        </p:txBody>
      </p:sp>
    </p:spTree>
    <p:extLst>
      <p:ext uri="{BB962C8B-B14F-4D97-AF65-F5344CB8AC3E}">
        <p14:creationId xmlns:p14="http://schemas.microsoft.com/office/powerpoint/2010/main" val="561129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5873-8FD9-4FB3-BD9C-DBDC6E946B61}"/>
              </a:ext>
            </a:extLst>
          </p:cNvPr>
          <p:cNvSpPr>
            <a:spLocks noGrp="1"/>
          </p:cNvSpPr>
          <p:nvPr>
            <p:ph type="title"/>
          </p:nvPr>
        </p:nvSpPr>
        <p:spPr/>
        <p:txBody>
          <a:bodyPr/>
          <a:lstStyle/>
          <a:p>
            <a:r>
              <a:rPr lang="en-GB"/>
              <a:t>Levels of Responsibility</a:t>
            </a:r>
            <a:endParaRPr lang="en-GB" dirty="0"/>
          </a:p>
        </p:txBody>
      </p:sp>
      <p:sp>
        <p:nvSpPr>
          <p:cNvPr id="3" name="Content Placeholder 2">
            <a:extLst>
              <a:ext uri="{FF2B5EF4-FFF2-40B4-BE49-F238E27FC236}">
                <a16:creationId xmlns:a16="http://schemas.microsoft.com/office/drawing/2014/main" id="{8EF678BA-6BED-4A59-9F0E-CBB69AE7E2B8}"/>
              </a:ext>
            </a:extLst>
          </p:cNvPr>
          <p:cNvSpPr>
            <a:spLocks noGrp="1"/>
          </p:cNvSpPr>
          <p:nvPr>
            <p:ph idx="1"/>
          </p:nvPr>
        </p:nvSpPr>
        <p:spPr/>
        <p:txBody>
          <a:bodyPr/>
          <a:lstStyle/>
          <a:p>
            <a:r>
              <a:rPr lang="en-GB" dirty="0"/>
              <a:t>Level 1 – level 7</a:t>
            </a:r>
          </a:p>
          <a:p>
            <a:r>
              <a:rPr lang="en-GB" dirty="0"/>
              <a:t>BSc – Expected to reach level 3</a:t>
            </a:r>
          </a:p>
          <a:p>
            <a:r>
              <a:rPr lang="en-GB" dirty="0"/>
              <a:t>MSc – Expected to reach level 4</a:t>
            </a:r>
          </a:p>
          <a:p>
            <a:pPr marL="0" indent="0">
              <a:buNone/>
            </a:pPr>
            <a:endParaRPr lang="en-GB" dirty="0"/>
          </a:p>
        </p:txBody>
      </p:sp>
      <p:pic>
        <p:nvPicPr>
          <p:cNvPr id="6" name="Picture 5" descr="Diagram&#10;&#10;Description automatically generated">
            <a:extLst>
              <a:ext uri="{FF2B5EF4-FFF2-40B4-BE49-F238E27FC236}">
                <a16:creationId xmlns:a16="http://schemas.microsoft.com/office/drawing/2014/main" id="{844BA0E7-2F47-43FF-9F56-6E83A63B4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59999"/>
            <a:ext cx="10502779" cy="2146892"/>
          </a:xfrm>
          <a:prstGeom prst="rect">
            <a:avLst/>
          </a:prstGeom>
        </p:spPr>
      </p:pic>
    </p:spTree>
    <p:extLst>
      <p:ext uri="{BB962C8B-B14F-4D97-AF65-F5344CB8AC3E}">
        <p14:creationId xmlns:p14="http://schemas.microsoft.com/office/powerpoint/2010/main" val="173714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AB4542-C450-4581-A76C-6321E89EA3F7}"/>
              </a:ext>
            </a:extLst>
          </p:cNvPr>
          <p:cNvSpPr/>
          <p:nvPr/>
        </p:nvSpPr>
        <p:spPr>
          <a:xfrm>
            <a:off x="250004" y="302359"/>
            <a:ext cx="11691991" cy="5940088"/>
          </a:xfrm>
          <a:prstGeom prst="rect">
            <a:avLst/>
          </a:prstGeom>
        </p:spPr>
        <p:txBody>
          <a:bodyPr wrap="square">
            <a:spAutoFit/>
          </a:bodyPr>
          <a:lstStyle/>
          <a:p>
            <a:r>
              <a:rPr lang="en-US" sz="2000" b="1" i="0" dirty="0">
                <a:solidFill>
                  <a:srgbClr val="444444"/>
                </a:solidFill>
                <a:effectLst/>
                <a:latin typeface="Open Sans Condensed"/>
              </a:rPr>
              <a:t>Level 1 - Follow</a:t>
            </a:r>
          </a:p>
          <a:p>
            <a:r>
              <a:rPr lang="en-US" sz="2000" b="1" i="0" dirty="0">
                <a:solidFill>
                  <a:srgbClr val="444444"/>
                </a:solidFill>
                <a:effectLst/>
                <a:latin typeface="Open Sans Condensed"/>
              </a:rPr>
              <a:t>Autonomy</a:t>
            </a:r>
          </a:p>
          <a:p>
            <a:r>
              <a:rPr lang="en-US" sz="2000" b="0" i="0" dirty="0">
                <a:solidFill>
                  <a:srgbClr val="000000"/>
                </a:solidFill>
                <a:effectLst/>
                <a:latin typeface="Open Sans"/>
              </a:rPr>
              <a:t>Works under supervision. Uses little discretion. Is expected to seek guidance in unexpected situations.</a:t>
            </a:r>
          </a:p>
          <a:p>
            <a:r>
              <a:rPr lang="en-US" sz="2000" b="1" i="0" dirty="0">
                <a:solidFill>
                  <a:srgbClr val="444444"/>
                </a:solidFill>
                <a:effectLst/>
                <a:latin typeface="Open Sans Condensed"/>
              </a:rPr>
              <a:t>Influence</a:t>
            </a:r>
          </a:p>
          <a:p>
            <a:r>
              <a:rPr lang="en-US" sz="2000" b="0" i="0" dirty="0">
                <a:solidFill>
                  <a:srgbClr val="000000"/>
                </a:solidFill>
                <a:effectLst/>
                <a:latin typeface="Open Sans"/>
              </a:rPr>
              <a:t>Minimal influence. May work alone or interact with immediate colleagues.</a:t>
            </a:r>
          </a:p>
          <a:p>
            <a:r>
              <a:rPr lang="en-US" sz="2000" b="1" i="0" dirty="0">
                <a:solidFill>
                  <a:srgbClr val="444444"/>
                </a:solidFill>
                <a:effectLst/>
                <a:latin typeface="Open Sans Condensed"/>
              </a:rPr>
              <a:t>Complexity</a:t>
            </a:r>
          </a:p>
          <a:p>
            <a:r>
              <a:rPr lang="en-US" sz="2000" b="0" i="0" dirty="0">
                <a:solidFill>
                  <a:srgbClr val="000000"/>
                </a:solidFill>
                <a:effectLst/>
                <a:latin typeface="Open Sans"/>
              </a:rPr>
              <a:t>Performs routine activities in a structured environment. Requires assistance in resolving unexpected problems.</a:t>
            </a:r>
          </a:p>
          <a:p>
            <a:r>
              <a:rPr lang="en-US" sz="2000" b="1" i="0" dirty="0">
                <a:solidFill>
                  <a:srgbClr val="444444"/>
                </a:solidFill>
                <a:effectLst/>
                <a:latin typeface="Open Sans Condensed"/>
              </a:rPr>
              <a:t>Knowledge</a:t>
            </a:r>
          </a:p>
          <a:p>
            <a:r>
              <a:rPr lang="en-US" sz="2000" b="0" i="0" dirty="0">
                <a:solidFill>
                  <a:srgbClr val="000000"/>
                </a:solidFill>
                <a:effectLst/>
                <a:latin typeface="Open Sans"/>
              </a:rPr>
              <a:t>Has a basic generic knowledge appropriate to area of work. Applies newly acquired knowledge to develop new skills. </a:t>
            </a:r>
          </a:p>
          <a:p>
            <a:r>
              <a:rPr lang="en-US" sz="2000" b="1" i="0" dirty="0">
                <a:solidFill>
                  <a:srgbClr val="444444"/>
                </a:solidFill>
                <a:effectLst/>
                <a:latin typeface="Open Sans Condensed"/>
              </a:rPr>
              <a:t>Business skills</a:t>
            </a:r>
          </a:p>
          <a:p>
            <a:r>
              <a:rPr lang="en-US" sz="2000" b="0" i="0" dirty="0">
                <a:solidFill>
                  <a:srgbClr val="000000"/>
                </a:solidFill>
                <a:effectLst/>
                <a:latin typeface="Open Sans"/>
              </a:rPr>
              <a:t>Has sufficient communication skills for effective dialogue with others.</a:t>
            </a:r>
          </a:p>
          <a:p>
            <a:r>
              <a:rPr lang="en-US" sz="2000" b="0" i="0" dirty="0">
                <a:solidFill>
                  <a:srgbClr val="000000"/>
                </a:solidFill>
                <a:effectLst/>
                <a:latin typeface="Open Sans"/>
              </a:rPr>
              <a:t>Demonstrates an organised approach to work.</a:t>
            </a:r>
          </a:p>
          <a:p>
            <a:r>
              <a:rPr lang="en-US" sz="2000" b="0" i="0" dirty="0">
                <a:solidFill>
                  <a:srgbClr val="000000"/>
                </a:solidFill>
                <a:effectLst/>
                <a:latin typeface="Open Sans"/>
              </a:rPr>
              <a:t>Has basic digital skills to learn and use applications and tools for their role. </a:t>
            </a:r>
          </a:p>
          <a:p>
            <a:r>
              <a:rPr lang="en-US" sz="2000" b="0" i="0" dirty="0">
                <a:solidFill>
                  <a:srgbClr val="000000"/>
                </a:solidFill>
                <a:effectLst/>
                <a:latin typeface="Open Sans"/>
              </a:rPr>
              <a:t>Learning &amp; Professional Develo</a:t>
            </a:r>
            <a:r>
              <a:rPr lang="en-US" sz="2000" dirty="0">
                <a:solidFill>
                  <a:srgbClr val="000000"/>
                </a:solidFill>
                <a:latin typeface="Open Sans"/>
              </a:rPr>
              <a:t>pment – </a:t>
            </a:r>
            <a:r>
              <a:rPr lang="en-US" sz="2000" b="0" i="0" dirty="0">
                <a:solidFill>
                  <a:srgbClr val="000000"/>
                </a:solidFill>
                <a:effectLst/>
                <a:latin typeface="Open Sans"/>
              </a:rPr>
              <a:t>Contributes to identifying own development opportunities.</a:t>
            </a:r>
          </a:p>
          <a:p>
            <a:r>
              <a:rPr lang="en-US" sz="2000" b="0" i="0" dirty="0">
                <a:solidFill>
                  <a:srgbClr val="000000"/>
                </a:solidFill>
                <a:effectLst/>
                <a:latin typeface="Open Sans"/>
              </a:rPr>
              <a:t>Security, Privacy &amp; Ethics – Understands and complies with organisational standards. </a:t>
            </a:r>
          </a:p>
        </p:txBody>
      </p:sp>
    </p:spTree>
    <p:extLst>
      <p:ext uri="{BB962C8B-B14F-4D97-AF65-F5344CB8AC3E}">
        <p14:creationId xmlns:p14="http://schemas.microsoft.com/office/powerpoint/2010/main" val="234450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0645A-F837-46EF-86CF-8F96047BAFF2}"/>
              </a:ext>
            </a:extLst>
          </p:cNvPr>
          <p:cNvSpPr/>
          <p:nvPr/>
        </p:nvSpPr>
        <p:spPr>
          <a:xfrm>
            <a:off x="167811" y="117693"/>
            <a:ext cx="11856377" cy="6740307"/>
          </a:xfrm>
          <a:prstGeom prst="rect">
            <a:avLst/>
          </a:prstGeom>
        </p:spPr>
        <p:txBody>
          <a:bodyPr wrap="square">
            <a:spAutoFit/>
          </a:bodyPr>
          <a:lstStyle/>
          <a:p>
            <a:r>
              <a:rPr lang="en-US" b="1" i="0" dirty="0">
                <a:solidFill>
                  <a:srgbClr val="444444"/>
                </a:solidFill>
                <a:effectLst/>
                <a:latin typeface="Open Sans Condensed"/>
              </a:rPr>
              <a:t>Level 2 - Assist</a:t>
            </a:r>
          </a:p>
          <a:p>
            <a:r>
              <a:rPr lang="en-US" b="1" i="0" dirty="0">
                <a:solidFill>
                  <a:srgbClr val="444444"/>
                </a:solidFill>
                <a:effectLst/>
                <a:latin typeface="Open Sans Condensed"/>
              </a:rPr>
              <a:t>Autonomy</a:t>
            </a:r>
          </a:p>
          <a:p>
            <a:r>
              <a:rPr lang="en-US" b="0" i="0" dirty="0">
                <a:solidFill>
                  <a:srgbClr val="000000"/>
                </a:solidFill>
                <a:effectLst/>
                <a:latin typeface="Open Sans"/>
              </a:rPr>
              <a:t>Works under routine direction. Uses limited discretion in resolving issues or enquiries. Determines when to seek guidance in unexpected situations.  Plans own work within short time horizons.</a:t>
            </a:r>
          </a:p>
          <a:p>
            <a:r>
              <a:rPr lang="en-US" b="1" i="0" dirty="0">
                <a:solidFill>
                  <a:srgbClr val="444444"/>
                </a:solidFill>
                <a:effectLst/>
                <a:latin typeface="Open Sans Condensed"/>
              </a:rPr>
              <a:t>Influence</a:t>
            </a:r>
          </a:p>
          <a:p>
            <a:r>
              <a:rPr lang="en-US" b="0" i="0" dirty="0">
                <a:solidFill>
                  <a:srgbClr val="000000"/>
                </a:solidFill>
                <a:effectLst/>
                <a:latin typeface="Open Sans"/>
              </a:rPr>
              <a:t>Interacts with and may influence immediate colleagues. May have some external contact with customers, suppliers and partners. May have more influence in own domain. Aware of need to collaborate with team and represent users/customer needs.</a:t>
            </a:r>
          </a:p>
          <a:p>
            <a:r>
              <a:rPr lang="en-US" b="1" i="0" dirty="0">
                <a:solidFill>
                  <a:srgbClr val="444444"/>
                </a:solidFill>
                <a:effectLst/>
                <a:latin typeface="Open Sans Condensed"/>
              </a:rPr>
              <a:t>Complexity</a:t>
            </a:r>
          </a:p>
          <a:p>
            <a:r>
              <a:rPr lang="en-US" b="0" i="0" dirty="0">
                <a:solidFill>
                  <a:srgbClr val="000000"/>
                </a:solidFill>
                <a:effectLst/>
                <a:latin typeface="Open Sans"/>
              </a:rPr>
              <a:t>Performs a range of work activities in varied environments. May contribute to routine issue resolution.  May apply creative thinking or suggest new ways to approach a task. </a:t>
            </a:r>
          </a:p>
          <a:p>
            <a:r>
              <a:rPr lang="en-US" b="1" i="0" dirty="0">
                <a:solidFill>
                  <a:srgbClr val="444444"/>
                </a:solidFill>
                <a:effectLst/>
                <a:latin typeface="Open Sans Condensed"/>
              </a:rPr>
              <a:t>Knowledge</a:t>
            </a:r>
          </a:p>
          <a:p>
            <a:r>
              <a:rPr lang="en-US" b="0" i="0" dirty="0">
                <a:solidFill>
                  <a:srgbClr val="000000"/>
                </a:solidFill>
                <a:effectLst/>
                <a:latin typeface="Open Sans"/>
              </a:rPr>
              <a:t>Has gained a basic domain knowledge. Demonstrates application of essential generic knowledge typically found in industry bodies of knowledge.  Absorbs new information when it is presented systematically and applies it effectively.  </a:t>
            </a:r>
          </a:p>
          <a:p>
            <a:r>
              <a:rPr lang="en-US" b="1" i="0" dirty="0">
                <a:solidFill>
                  <a:srgbClr val="444444"/>
                </a:solidFill>
                <a:effectLst/>
                <a:latin typeface="Open Sans Condensed"/>
              </a:rPr>
              <a:t>Business skills</a:t>
            </a:r>
          </a:p>
          <a:p>
            <a:r>
              <a:rPr lang="en-US" b="0" i="0" dirty="0">
                <a:solidFill>
                  <a:srgbClr val="000000"/>
                </a:solidFill>
                <a:effectLst/>
                <a:latin typeface="Open Sans"/>
              </a:rPr>
              <a:t>Has sufficient oral and written communication skills for effective engagement colleagues and internal users/customers.</a:t>
            </a:r>
          </a:p>
          <a:p>
            <a:r>
              <a:rPr lang="en-US" b="0" i="0" dirty="0">
                <a:solidFill>
                  <a:srgbClr val="000000"/>
                </a:solidFill>
                <a:effectLst/>
                <a:latin typeface="Open Sans"/>
              </a:rPr>
              <a:t>Understands and uses appropriate methods, tools, applications and processes.</a:t>
            </a:r>
          </a:p>
          <a:p>
            <a:r>
              <a:rPr lang="en-US" dirty="0">
                <a:solidFill>
                  <a:srgbClr val="000000"/>
                </a:solidFill>
                <a:latin typeface="Open Sans"/>
              </a:rPr>
              <a:t>Demonstrates a rational and organised approach to work.</a:t>
            </a:r>
          </a:p>
          <a:p>
            <a:r>
              <a:rPr lang="en-US" b="0" i="0" dirty="0">
                <a:solidFill>
                  <a:srgbClr val="000000"/>
                </a:solidFill>
                <a:effectLst/>
                <a:latin typeface="Open Sans"/>
              </a:rPr>
              <a:t>Has sufficient digital skills for their role. </a:t>
            </a:r>
          </a:p>
          <a:p>
            <a:r>
              <a:rPr lang="en-US" b="0" i="0" dirty="0">
                <a:solidFill>
                  <a:srgbClr val="000000"/>
                </a:solidFill>
                <a:effectLst/>
                <a:latin typeface="Open Sans"/>
              </a:rPr>
              <a:t>Learning &amp; Professional Development – Identifies and negotiates own development opportunities.</a:t>
            </a:r>
          </a:p>
          <a:p>
            <a:r>
              <a:rPr lang="en-US" b="0" i="0" dirty="0">
                <a:solidFill>
                  <a:srgbClr val="000000"/>
                </a:solidFill>
                <a:effectLst/>
                <a:latin typeface="Open Sans"/>
              </a:rPr>
              <a:t>Security, Privacy &amp; Ethics – Is fully aware of organisational standards.  Uses appropriate working practices in own work.</a:t>
            </a:r>
          </a:p>
        </p:txBody>
      </p:sp>
    </p:spTree>
    <p:extLst>
      <p:ext uri="{BB962C8B-B14F-4D97-AF65-F5344CB8AC3E}">
        <p14:creationId xmlns:p14="http://schemas.microsoft.com/office/powerpoint/2010/main" val="523533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ADDFFD-019F-4AEB-A4F8-147EBF6761CE}"/>
              </a:ext>
            </a:extLst>
          </p:cNvPr>
          <p:cNvSpPr/>
          <p:nvPr/>
        </p:nvSpPr>
        <p:spPr>
          <a:xfrm>
            <a:off x="89042" y="181957"/>
            <a:ext cx="12102958" cy="6370975"/>
          </a:xfrm>
          <a:prstGeom prst="rect">
            <a:avLst/>
          </a:prstGeom>
        </p:spPr>
        <p:txBody>
          <a:bodyPr wrap="square">
            <a:spAutoFit/>
          </a:bodyPr>
          <a:lstStyle/>
          <a:p>
            <a:r>
              <a:rPr lang="en-US" b="1" i="0" dirty="0">
                <a:solidFill>
                  <a:srgbClr val="444444"/>
                </a:solidFill>
                <a:effectLst/>
                <a:latin typeface="Open Sans Condensed"/>
              </a:rPr>
              <a:t>Level 3 – Apply</a:t>
            </a:r>
          </a:p>
          <a:p>
            <a:r>
              <a:rPr lang="en-US" sz="1500" b="1" i="0" dirty="0">
                <a:solidFill>
                  <a:srgbClr val="444444"/>
                </a:solidFill>
                <a:effectLst/>
                <a:latin typeface="Open Sans Condensed"/>
              </a:rPr>
              <a:t>Autonomy</a:t>
            </a:r>
          </a:p>
          <a:p>
            <a:r>
              <a:rPr lang="en-US" sz="1500" b="0" i="0" dirty="0">
                <a:solidFill>
                  <a:srgbClr val="000000"/>
                </a:solidFill>
                <a:effectLst/>
                <a:latin typeface="Open Sans"/>
              </a:rPr>
              <a:t>Works under general direction. Receives specific direction, accepts guidance and has work reviewed at agreed milestones. Uses discretion in identifying and responding to complex issues related to own assignments. Determines when issues should be escalated to a higher level.  Plans and monitors own work (and that of others where applicable) competently within limited deadlines. </a:t>
            </a:r>
          </a:p>
          <a:p>
            <a:r>
              <a:rPr lang="en-US" sz="1500" b="1" i="0" dirty="0">
                <a:solidFill>
                  <a:srgbClr val="444444"/>
                </a:solidFill>
                <a:effectLst/>
                <a:latin typeface="Open Sans Condensed"/>
              </a:rPr>
              <a:t>Influence</a:t>
            </a:r>
          </a:p>
          <a:p>
            <a:r>
              <a:rPr lang="en-US" sz="1500" b="0" i="0" dirty="0">
                <a:solidFill>
                  <a:srgbClr val="000000"/>
                </a:solidFill>
                <a:effectLst/>
                <a:latin typeface="Open Sans"/>
              </a:rPr>
              <a:t>Interacts with and influences colleagues. May oversee others </a:t>
            </a:r>
            <a:r>
              <a:rPr lang="en-US" sz="1500" dirty="0">
                <a:solidFill>
                  <a:srgbClr val="000000"/>
                </a:solidFill>
                <a:latin typeface="Open Sans"/>
              </a:rPr>
              <a:t>or make decisions which impact routine work assigned to individuals or stages of project. </a:t>
            </a:r>
            <a:r>
              <a:rPr lang="en-US" sz="1500" b="0" i="0" dirty="0">
                <a:solidFill>
                  <a:srgbClr val="000000"/>
                </a:solidFill>
                <a:effectLst/>
                <a:latin typeface="Open Sans"/>
              </a:rPr>
              <a:t>Has working level contact with customers, suppliers and partners. Understands and collaborates on the analysis of user/customer needs and represents this in their work.  Contributes fully to the work of teams by appreciating how own role relates to others. </a:t>
            </a:r>
          </a:p>
          <a:p>
            <a:r>
              <a:rPr lang="en-US" sz="1500" b="1" i="0" dirty="0">
                <a:solidFill>
                  <a:srgbClr val="444444"/>
                </a:solidFill>
                <a:effectLst/>
                <a:latin typeface="Open Sans Condensed"/>
              </a:rPr>
              <a:t>Complexity</a:t>
            </a:r>
          </a:p>
          <a:p>
            <a:r>
              <a:rPr lang="en-US" sz="1500" b="0" i="0" dirty="0">
                <a:solidFill>
                  <a:srgbClr val="000000"/>
                </a:solidFill>
                <a:effectLst/>
                <a:latin typeface="Open Sans"/>
              </a:rPr>
              <a:t>Performs a range of work, sometimes complex and non-routine, in a variety of environments. Applies a methodical approach to routine and moderately complex issue definition and resolution.  Applies and contributes to creative thinking or finds new was to complete tasks. </a:t>
            </a:r>
          </a:p>
          <a:p>
            <a:r>
              <a:rPr lang="en-US" sz="1500" b="1" i="0" dirty="0">
                <a:solidFill>
                  <a:srgbClr val="444444"/>
                </a:solidFill>
                <a:effectLst/>
                <a:latin typeface="Open Sans Condensed"/>
              </a:rPr>
              <a:t>Knowledge</a:t>
            </a:r>
          </a:p>
          <a:p>
            <a:r>
              <a:rPr lang="en-US" sz="1500" b="0" i="0" dirty="0">
                <a:solidFill>
                  <a:srgbClr val="000000"/>
                </a:solidFill>
                <a:effectLst/>
                <a:latin typeface="Open Sans"/>
              </a:rPr>
              <a:t>Has a sound generic, domain and specialist knowledge necessary to perform effectively in the organisation typically gained from recognised bodies of knowledge and organisational information. Has an appreciation of the wider business context Demonstrates effective application and the ability to impart knowledge found in industry bodies of knowledge. Absorbs new information and applies it effectively.</a:t>
            </a:r>
          </a:p>
          <a:p>
            <a:r>
              <a:rPr lang="en-US" sz="1500" b="1" i="0" dirty="0">
                <a:solidFill>
                  <a:srgbClr val="444444"/>
                </a:solidFill>
                <a:effectLst/>
                <a:latin typeface="Open Sans Condensed"/>
              </a:rPr>
              <a:t>Business skills</a:t>
            </a:r>
          </a:p>
          <a:p>
            <a:r>
              <a:rPr lang="en-US" sz="1500" b="0" i="0" dirty="0">
                <a:solidFill>
                  <a:srgbClr val="000000"/>
                </a:solidFill>
                <a:effectLst/>
                <a:latin typeface="Open Sans"/>
              </a:rPr>
              <a:t>Demonstrates effective oral and written communication skills when engaging on issues with colleagues, users/customers, supplies and partners.</a:t>
            </a:r>
          </a:p>
          <a:p>
            <a:r>
              <a:rPr lang="en-US" sz="1500" dirty="0">
                <a:solidFill>
                  <a:srgbClr val="000000"/>
                </a:solidFill>
                <a:latin typeface="Open Sans"/>
              </a:rPr>
              <a:t>Understands and effectively apples appropriate methods, tools, applications and processes.</a:t>
            </a:r>
          </a:p>
          <a:p>
            <a:r>
              <a:rPr lang="en-US" sz="1500" b="0" i="0" dirty="0">
                <a:solidFill>
                  <a:srgbClr val="000000"/>
                </a:solidFill>
                <a:effectLst/>
                <a:latin typeface="Open Sans"/>
              </a:rPr>
              <a:t>Learning &amp; Professional Development – takes the initiative to develop own knowledge and skills by identifying and negotiating appropriate development opportunities. </a:t>
            </a:r>
          </a:p>
          <a:p>
            <a:r>
              <a:rPr lang="en-US" sz="1500" dirty="0">
                <a:solidFill>
                  <a:srgbClr val="000000"/>
                </a:solidFill>
                <a:latin typeface="Open Sans"/>
              </a:rPr>
              <a:t>Security, Privacy &amp; Ethics – demonstrates appropriate working practices and knowledge in non-routine work.  Appreciates how own role and others support appropriate working practices.</a:t>
            </a:r>
            <a:endParaRPr lang="en-US" sz="1500" b="0" i="0" dirty="0">
              <a:solidFill>
                <a:srgbClr val="000000"/>
              </a:solidFill>
              <a:effectLst/>
              <a:latin typeface="Open Sans"/>
            </a:endParaRPr>
          </a:p>
        </p:txBody>
      </p:sp>
    </p:spTree>
    <p:extLst>
      <p:ext uri="{BB962C8B-B14F-4D97-AF65-F5344CB8AC3E}">
        <p14:creationId xmlns:p14="http://schemas.microsoft.com/office/powerpoint/2010/main" val="282215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7652B5-5689-4381-82BD-19D65DD4FD36}"/>
              </a:ext>
            </a:extLst>
          </p:cNvPr>
          <p:cNvSpPr/>
          <p:nvPr/>
        </p:nvSpPr>
        <p:spPr>
          <a:xfrm>
            <a:off x="214044" y="228123"/>
            <a:ext cx="11861691" cy="6629877"/>
          </a:xfrm>
          <a:prstGeom prst="rect">
            <a:avLst/>
          </a:prstGeom>
        </p:spPr>
        <p:txBody>
          <a:bodyPr wrap="square">
            <a:spAutoFit/>
          </a:bodyPr>
          <a:lstStyle/>
          <a:p>
            <a:r>
              <a:rPr lang="en-US" sz="1400" b="1" i="0" dirty="0">
                <a:solidFill>
                  <a:srgbClr val="444444"/>
                </a:solidFill>
                <a:effectLst/>
                <a:latin typeface="Open Sans Condensed"/>
              </a:rPr>
              <a:t>Level 4 – Enable </a:t>
            </a:r>
          </a:p>
          <a:p>
            <a:r>
              <a:rPr lang="en-US" sz="1300" b="1" i="0" dirty="0">
                <a:solidFill>
                  <a:srgbClr val="444444"/>
                </a:solidFill>
                <a:effectLst/>
                <a:latin typeface="Open Sans Condensed"/>
              </a:rPr>
              <a:t>Autonomy</a:t>
            </a:r>
          </a:p>
          <a:p>
            <a:r>
              <a:rPr lang="en-US" sz="1300" b="0" i="0" dirty="0">
                <a:solidFill>
                  <a:srgbClr val="000000"/>
                </a:solidFill>
                <a:effectLst/>
                <a:latin typeface="Open Sans"/>
              </a:rPr>
              <a:t>Works under general direction within a clear framework of accountability. Exercises substantial personal responsibility and autonomy. Uses substantial discretion in identifying and responding to complex issues and assignments as they relate to the deliverable/scope of work. Escalates when issues fall outside their framework of accountability.  </a:t>
            </a:r>
            <a:r>
              <a:rPr lang="en-US" sz="1300" dirty="0">
                <a:solidFill>
                  <a:srgbClr val="000000"/>
                </a:solidFill>
                <a:latin typeface="Open Sans"/>
              </a:rPr>
              <a:t>Plans, schedules and monitors work to meet given objectives and processes to time and quality targets.  </a:t>
            </a:r>
            <a:endParaRPr lang="en-US" sz="1300" b="0" i="0" dirty="0">
              <a:solidFill>
                <a:srgbClr val="000000"/>
              </a:solidFill>
              <a:effectLst/>
              <a:latin typeface="Open Sans"/>
            </a:endParaRPr>
          </a:p>
          <a:p>
            <a:r>
              <a:rPr lang="en-US" sz="1300" b="1" i="0" dirty="0">
                <a:solidFill>
                  <a:srgbClr val="444444"/>
                </a:solidFill>
                <a:effectLst/>
                <a:latin typeface="Open Sans Condensed"/>
              </a:rPr>
              <a:t>Influence</a:t>
            </a:r>
          </a:p>
          <a:p>
            <a:r>
              <a:rPr lang="en-US" sz="1300" b="0" i="0" dirty="0">
                <a:solidFill>
                  <a:srgbClr val="000000"/>
                </a:solidFill>
                <a:effectLst/>
                <a:latin typeface="Open Sans"/>
              </a:rPr>
              <a:t>Influences customers, suppliers and partners at account level. Makes decisions which influence the success of projects and team objectives. May have some responsibility for the work of others and for the allocation of resources. Engages with and contributes to the work of cross-functional teams to ensure that customer </a:t>
            </a:r>
            <a:r>
              <a:rPr lang="en-US" sz="1300" dirty="0">
                <a:solidFill>
                  <a:srgbClr val="000000"/>
                </a:solidFill>
                <a:latin typeface="Open Sans"/>
              </a:rPr>
              <a:t>and user needs are being met throughout the deliverable/scope of work. Facilitates the collaboration between stakeholders who share common objectives. </a:t>
            </a:r>
            <a:r>
              <a:rPr lang="en-US" sz="1300" b="0" i="0" dirty="0">
                <a:solidFill>
                  <a:srgbClr val="000000"/>
                </a:solidFill>
                <a:effectLst/>
                <a:latin typeface="Open Sans"/>
              </a:rPr>
              <a:t>Participates in external activities related to own specialism. </a:t>
            </a:r>
          </a:p>
          <a:p>
            <a:r>
              <a:rPr lang="en-US" sz="1300" b="1" i="0" dirty="0">
                <a:solidFill>
                  <a:srgbClr val="444444"/>
                </a:solidFill>
                <a:effectLst/>
                <a:latin typeface="Open Sans Condensed"/>
              </a:rPr>
              <a:t>Complexity</a:t>
            </a:r>
          </a:p>
          <a:p>
            <a:r>
              <a:rPr lang="en-US" sz="1300" b="0" i="0" dirty="0">
                <a:solidFill>
                  <a:srgbClr val="000000"/>
                </a:solidFill>
                <a:effectLst/>
                <a:latin typeface="Open Sans"/>
              </a:rPr>
              <a:t>Work includes a broad range of complex technical or professional activities, in a variety of contexts. Investigates, defines and resolves complex issues. Applies, facilitates and develops creative thinking concepts or finds innovative ways to approach a deliverable.  </a:t>
            </a:r>
          </a:p>
          <a:p>
            <a:r>
              <a:rPr lang="en-US" sz="1300" b="1" i="0" dirty="0">
                <a:solidFill>
                  <a:srgbClr val="444444"/>
                </a:solidFill>
                <a:effectLst/>
                <a:latin typeface="Open Sans Condensed"/>
              </a:rPr>
              <a:t>Knowledge</a:t>
            </a:r>
          </a:p>
          <a:p>
            <a:r>
              <a:rPr lang="en-US" sz="1300" b="0" i="0" dirty="0">
                <a:solidFill>
                  <a:srgbClr val="000000"/>
                </a:solidFill>
                <a:effectLst/>
                <a:latin typeface="Open Sans"/>
              </a:rPr>
              <a:t>Has a thorough understanding of recognised generic industry bodies of knowledge and specialist bodies of knowledge as necessary. Has gained a thorough knowledge of the domain of the organisation. Has gained a thorough knowledge of the domain of the organisation.  Is able to apply the knowledge effectively in unfamiliar situations and actively maintains own knowledge and shares with others.  Rapidly absorbs and critically assesses new information and applies it effectively. </a:t>
            </a:r>
          </a:p>
          <a:p>
            <a:r>
              <a:rPr lang="en-US" sz="1300" b="1" i="0" dirty="0">
                <a:solidFill>
                  <a:srgbClr val="444444"/>
                </a:solidFill>
                <a:effectLst/>
                <a:latin typeface="Open Sans Condensed"/>
              </a:rPr>
              <a:t>Business skills</a:t>
            </a:r>
          </a:p>
          <a:p>
            <a:r>
              <a:rPr lang="en-US" sz="1300" b="0" i="0" dirty="0">
                <a:solidFill>
                  <a:srgbClr val="000000"/>
                </a:solidFill>
                <a:effectLst/>
                <a:latin typeface="Open Sans"/>
              </a:rPr>
              <a:t>Communicates fluently, orally and in writing, and can present complex information to both technical and non-technical audiences when engaging with colleagues, users/customers, suppliers and partners.</a:t>
            </a:r>
          </a:p>
          <a:p>
            <a:r>
              <a:rPr lang="en-US" sz="1300" dirty="0">
                <a:solidFill>
                  <a:srgbClr val="000000"/>
                </a:solidFill>
                <a:latin typeface="Open Sans"/>
              </a:rPr>
              <a:t>Selects appropriately from, and assesses the impact of change to applicable standards, methods, tools, applications and processes relevant to own specialism.</a:t>
            </a:r>
          </a:p>
          <a:p>
            <a:r>
              <a:rPr lang="en-US" sz="1300" b="0" i="0" dirty="0">
                <a:solidFill>
                  <a:srgbClr val="000000"/>
                </a:solidFill>
                <a:effectLst/>
                <a:latin typeface="Open Sans"/>
              </a:rPr>
              <a:t>Demonstrates an awareness of risk and takes an analytical approach to work. </a:t>
            </a:r>
          </a:p>
          <a:p>
            <a:r>
              <a:rPr lang="en-US" sz="1300" dirty="0">
                <a:solidFill>
                  <a:srgbClr val="000000"/>
                </a:solidFill>
                <a:latin typeface="Open Sans"/>
              </a:rPr>
              <a:t>Maximises the capabilities of applications for their role and evaluates and supports the use of new technologies and digital tools. </a:t>
            </a:r>
          </a:p>
          <a:p>
            <a:r>
              <a:rPr lang="en-US" sz="1300" b="0" i="0" dirty="0">
                <a:solidFill>
                  <a:srgbClr val="000000"/>
                </a:solidFill>
                <a:effectLst/>
                <a:latin typeface="Open Sans"/>
              </a:rPr>
              <a:t>Contributes specialist expertise to requirements definition in support of proposals.</a:t>
            </a:r>
          </a:p>
          <a:p>
            <a:r>
              <a:rPr lang="en-US" sz="1300" dirty="0">
                <a:solidFill>
                  <a:srgbClr val="000000"/>
                </a:solidFill>
                <a:latin typeface="Open Sans"/>
              </a:rPr>
              <a:t>Shares knowledge and experience in own specialism to help others.</a:t>
            </a:r>
          </a:p>
          <a:p>
            <a:r>
              <a:rPr lang="en-US" sz="1300" b="0" i="0" dirty="0">
                <a:solidFill>
                  <a:srgbClr val="000000"/>
                </a:solidFill>
                <a:effectLst/>
                <a:latin typeface="Open Sans"/>
              </a:rPr>
              <a:t>Learning &amp; Professional Develo</a:t>
            </a:r>
            <a:r>
              <a:rPr lang="en-US" sz="1300" dirty="0">
                <a:solidFill>
                  <a:srgbClr val="000000"/>
                </a:solidFill>
                <a:latin typeface="Open Sans"/>
              </a:rPr>
              <a:t>pment – maintains an awareness of developing practices and their application and takes responsibility for driving own development.  Takes the initiatives in identifying and negotiating their own and supporting team members’ appropriate development opportunities.  Contributes to the development of others. </a:t>
            </a:r>
          </a:p>
          <a:p>
            <a:r>
              <a:rPr lang="en-US" sz="1300" dirty="0">
                <a:solidFill>
                  <a:srgbClr val="000000"/>
                </a:solidFill>
                <a:latin typeface="Open Sans"/>
              </a:rPr>
              <a:t>Security, Privacy &amp; Ethics – fully understands the importance and application to own work and the operation of the organisation.  Engages or works with specialists as necessary.</a:t>
            </a:r>
          </a:p>
        </p:txBody>
      </p:sp>
    </p:spTree>
    <p:extLst>
      <p:ext uri="{BB962C8B-B14F-4D97-AF65-F5344CB8AC3E}">
        <p14:creationId xmlns:p14="http://schemas.microsoft.com/office/powerpoint/2010/main" val="3864800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2294</Words>
  <Application>Microsoft Office PowerPoint</Application>
  <PresentationFormat>Widescreen</PresentationFormat>
  <Paragraphs>204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Helvetica Neue Medium</vt:lpstr>
      <vt:lpstr>Open Sans</vt:lpstr>
      <vt:lpstr>Open Sans Condensed</vt:lpstr>
      <vt:lpstr>Office Theme</vt:lpstr>
      <vt:lpstr>SFIA Skills Matrix</vt:lpstr>
      <vt:lpstr>SFIA – Skills for the Information Age</vt:lpstr>
      <vt:lpstr>SFIA – at a glance</vt:lpstr>
      <vt:lpstr>SFIA Core Competencies</vt:lpstr>
      <vt:lpstr>Levels of Responsibility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SFIA Skills Matrix</dc:title>
  <dc:creator>Catherine Teehan</dc:creator>
  <cp:lastModifiedBy>Catherine Teehan</cp:lastModifiedBy>
  <cp:revision>1</cp:revision>
  <dcterms:created xsi:type="dcterms:W3CDTF">2021-02-22T09:46:40Z</dcterms:created>
  <dcterms:modified xsi:type="dcterms:W3CDTF">2021-11-01T09:29:11Z</dcterms:modified>
</cp:coreProperties>
</file>