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D035-C63B-4C00-80D9-9944A4386C7F}" v="1484" dt="2021-11-17T11:31:58.475"/>
    <p1510:client id="{71C81267-E10E-5E79-92BA-7283E2F8248D}" v="807" dt="2021-11-17T11:28:55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CA1 OCT 2021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Completed by: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Fionnuala Hyndman - X00179539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Ciara Agar  - X00174339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8A6C-1E21-4FD8-A77F-460AFDD6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Our Project idea</a:t>
            </a:r>
            <a:endParaRPr lang="en-US" sz="360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21ED282-0712-4976-B400-19F020E79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013" y="2389173"/>
            <a:ext cx="4408018" cy="41352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771F0-90B4-440B-B9E1-476D9D6DA570}"/>
              </a:ext>
            </a:extLst>
          </p:cNvPr>
          <p:cNvSpPr txBox="1"/>
          <p:nvPr/>
        </p:nvSpPr>
        <p:spPr>
          <a:xfrm>
            <a:off x="712219" y="2538143"/>
            <a:ext cx="466976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2400"/>
              <a:t>Salon Website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err="1"/>
              <a:t>Salon_home</a:t>
            </a:r>
            <a:endParaRPr lang="en-US" sz="2400"/>
          </a:p>
          <a:p>
            <a:pPr marL="800100" lvl="1" indent="-342900">
              <a:buFont typeface="Arial"/>
              <a:buChar char="•"/>
            </a:pPr>
            <a:r>
              <a:rPr lang="en-US" sz="2400" err="1"/>
              <a:t>Salon_shop</a:t>
            </a:r>
            <a:endParaRPr lang="en-US" sz="2400"/>
          </a:p>
          <a:p>
            <a:pPr marL="800100" lvl="1" indent="-342900">
              <a:buFont typeface="Arial"/>
              <a:buChar char="•"/>
            </a:pPr>
            <a:r>
              <a:rPr lang="en-US" sz="2400" err="1"/>
              <a:t>Salon_reviews</a:t>
            </a:r>
            <a:endParaRPr lang="en-US" sz="2400"/>
          </a:p>
          <a:p>
            <a:pPr marL="800100" lvl="1" indent="-342900">
              <a:buFont typeface="Arial"/>
              <a:buChar char="•"/>
            </a:pPr>
            <a:r>
              <a:rPr lang="en-US" sz="2400" err="1"/>
              <a:t>Salon_request</a:t>
            </a:r>
            <a:endParaRPr lang="en-US" sz="2400"/>
          </a:p>
          <a:p>
            <a:endParaRPr lang="en-US"/>
          </a:p>
          <a:p>
            <a:endParaRPr lang="en-US"/>
          </a:p>
          <a:p>
            <a:r>
              <a:rPr lang="en-US" sz="2400"/>
              <a:t>Our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/>
              <a:t>Home.html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/>
              <a:t>Base.html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/>
              <a:t>User accounts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DD2E-0EC2-4EB4-A521-805E3501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Salon_home</a:t>
            </a:r>
            <a:endParaRPr lang="en-US" sz="3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4F67-E250-4244-ACFF-82E2CC14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32" y="2374795"/>
            <a:ext cx="7696199" cy="34164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starting point when accessing this website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Included a signup and login feature, further displayed on home.html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Within the code it gave a platform for the salon to post their own news 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Gave structure to the home.html file 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89189-70FE-40AA-B7A7-883980B357D0}"/>
              </a:ext>
            </a:extLst>
          </p:cNvPr>
          <p:cNvSpPr txBox="1"/>
          <p:nvPr/>
        </p:nvSpPr>
        <p:spPr>
          <a:xfrm>
            <a:off x="9296400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 x00179539</a:t>
            </a:r>
          </a:p>
        </p:txBody>
      </p:sp>
    </p:spTree>
    <p:extLst>
      <p:ext uri="{BB962C8B-B14F-4D97-AF65-F5344CB8AC3E}">
        <p14:creationId xmlns:p14="http://schemas.microsoft.com/office/powerpoint/2010/main" val="297736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DC3FE-39B8-4DDF-AE2F-82EDB446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Salon_shop</a:t>
            </a:r>
            <a:endParaRPr lang="en-US" sz="3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4511-930E-4FDB-B7D8-710DF0D0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is the site page which displays all of the hairdressers and barbers hairstyles options.</a:t>
            </a:r>
          </a:p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There is a display of images with a description of the hairstyle and also the price of the haircut.</a:t>
            </a:r>
          </a:p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is not  a purchasing system but more of an information page.</a:t>
            </a:r>
          </a:p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 this app we have a register category admin and a registered style admin.</a:t>
            </a:r>
          </a:p>
        </p:txBody>
      </p:sp>
    </p:spTree>
    <p:extLst>
      <p:ext uri="{BB962C8B-B14F-4D97-AF65-F5344CB8AC3E}">
        <p14:creationId xmlns:p14="http://schemas.microsoft.com/office/powerpoint/2010/main" val="43605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273C-4D7C-4149-A84D-C7F67A4E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Salon_reviews</a:t>
            </a:r>
            <a:endParaRPr lang="en-US" sz="3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2AB7-3F97-4E9C-B184-92039DFA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6603520" cy="34164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took the model of a blog post and manipulated it to suit a client reviews post forum for the salon 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Within the code was included a post entry form which operated under the custom pk of Review 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 aspect of this app held crud functionality, which offered the client a chance to see, edit and delete their review</a:t>
            </a:r>
          </a:p>
          <a:p>
            <a:pPr marL="0" indent="0"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-x00179539</a:t>
            </a:r>
          </a:p>
        </p:txBody>
      </p:sp>
    </p:spTree>
    <p:extLst>
      <p:ext uri="{BB962C8B-B14F-4D97-AF65-F5344CB8AC3E}">
        <p14:creationId xmlns:p14="http://schemas.microsoft.com/office/powerpoint/2010/main" val="279569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6E77-C707-4925-A35F-51A0913F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204787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Salon_request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EC96-E7A7-4C8E-8929-DC745805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80" y="1952624"/>
            <a:ext cx="3643674" cy="32162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is the site page where customers can book in for an appointment.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There is also a site page where all requests are posted , this is monitored by the salon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There is an author field which is taken by the logged in users username, a category field which is where the user decided barbers or hairdressers and finally a text field where the user informs the salon of the style and time of appointment that they want.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There is also an edit request option in case the user changes their mind and a delete option too.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26094-F471-48B7-8F1B-C00DFE4D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761700"/>
            <a:ext cx="6916633" cy="501455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4388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41A4-7715-4E28-A5BA-2669205C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Base.html</a:t>
            </a:r>
            <a:endParaRPr lang="en-US"/>
          </a:p>
        </p:txBody>
      </p:sp>
      <p:pic>
        <p:nvPicPr>
          <p:cNvPr id="19" name="Picture 18" descr="White puzzle with one red piece">
            <a:extLst>
              <a:ext uri="{FF2B5EF4-FFF2-40B4-BE49-F238E27FC236}">
                <a16:creationId xmlns:a16="http://schemas.microsoft.com/office/drawing/2014/main" id="{33D405D5-1DF4-400E-AA4D-9236FF08C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3" r="34907" b="-2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DD67-3D28-489D-BD90-9B50C26A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base.html provided a body canvas for any page to customize.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Within ours gave a space for all apps to function 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Implemented in the base.html were 3rd party apps bootstrap, crispy and the inclusion of static files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28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A962-F9A9-45AD-A877-CBE45F53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Home.html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1D83-DBC6-4BC4-9AB1-142C8D1B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36" y="2360418"/>
            <a:ext cx="7696199" cy="34164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operated as the homepage html for our website 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It extends base.html and provide the visual of the website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Included was a login/signup button enhanced by user authentication, its creation code present within the accounts app</a:t>
            </a:r>
          </a:p>
          <a:p>
            <a:pPr marL="0" indent="0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included the salon logo and access to our reviews and request system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936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8603-EA1E-4BD5-9A94-9E65716A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That’s it!</a:t>
            </a:r>
            <a:br>
              <a:rPr lang="en-US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EED4-D809-4F0D-8BBB-A6A4B92C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Thank you so much for listening to our presentation!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9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CA1 OCT 2021</vt:lpstr>
      <vt:lpstr>Our Project idea</vt:lpstr>
      <vt:lpstr>Salon_home</vt:lpstr>
      <vt:lpstr>Salon_shop</vt:lpstr>
      <vt:lpstr>Salon_reviews</vt:lpstr>
      <vt:lpstr>Salon_request</vt:lpstr>
      <vt:lpstr>Base.html</vt:lpstr>
      <vt:lpstr>Home.html</vt:lpstr>
      <vt:lpstr>That’s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2021-11-17T10:40:46Z</dcterms:created>
  <dcterms:modified xsi:type="dcterms:W3CDTF">2021-11-17T11:51:52Z</dcterms:modified>
</cp:coreProperties>
</file>