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0fa87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0fa87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30fa876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30fa876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0fa876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0fa876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0fa876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30fa876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7225" y="1058325"/>
            <a:ext cx="8520600" cy="100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Quiz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9250" y="3117950"/>
            <a:ext cx="1405500" cy="63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 1/10                                                                                           Score 0/10</a:t>
            </a:r>
            <a:endParaRPr sz="1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What animal has the longest lifespan?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A) Giant Tortious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B) Blue Whale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C) The Honey Bee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D) Elephant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51725" y="1797950"/>
            <a:ext cx="212400" cy="21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51725" y="2094475"/>
            <a:ext cx="212400" cy="21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51725" y="2391000"/>
            <a:ext cx="212400" cy="21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51725" y="2717900"/>
            <a:ext cx="212400" cy="21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Correct</a:t>
            </a:r>
            <a:endParaRPr sz="36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111775" y="3656600"/>
            <a:ext cx="1025400" cy="455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675" y="295875"/>
            <a:ext cx="85206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2/10                                                                                                                                 Score 2/10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 1/10                                                                                           Score 0/10</a:t>
            </a:r>
            <a:endParaRPr sz="18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What animal has the longest lifespan?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</a:rPr>
              <a:t>A) Giant Tortious Was the correct answer 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B) Blue Whale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0000"/>
                </a:highlight>
              </a:rPr>
              <a:t>C) The Honey Bee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D) Elephant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51725" y="1797950"/>
            <a:ext cx="212400" cy="21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51725" y="2094475"/>
            <a:ext cx="212400" cy="21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51725" y="2391000"/>
            <a:ext cx="212400" cy="21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51725" y="2717900"/>
            <a:ext cx="212400" cy="21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109250" y="3679350"/>
            <a:ext cx="9255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Next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364450" y="520875"/>
            <a:ext cx="44151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Congratulations!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972050"/>
            <a:ext cx="8520600" cy="1199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You answered ___ out of 10 questions correctly!</a:t>
            </a:r>
            <a:endParaRPr sz="2400"/>
          </a:p>
        </p:txBody>
      </p:sp>
      <p:sp>
        <p:nvSpPr>
          <p:cNvPr id="90" name="Google Shape;90;p17"/>
          <p:cNvSpPr txBox="1"/>
          <p:nvPr/>
        </p:nvSpPr>
        <p:spPr>
          <a:xfrm>
            <a:off x="3881700" y="4104175"/>
            <a:ext cx="12771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Start Over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