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7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1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B003-0048-3943-8EF3-877AB5AC2DE9}" type="datetimeFigureOut">
              <a:rPr lang="en-US" smtClean="0"/>
              <a:t>06/04/15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767E-5879-7D4F-95C2-05BD213D9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9" idx="0"/>
            <a:endCxn id="9" idx="4"/>
          </p:cNvCxnSpPr>
          <p:nvPr/>
        </p:nvCxnSpPr>
        <p:spPr>
          <a:xfrm>
            <a:off x="4439723" y="264583"/>
            <a:ext cx="0" cy="622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9" idx="6"/>
            <a:endCxn id="9" idx="2"/>
          </p:cNvCxnSpPr>
          <p:nvPr/>
        </p:nvCxnSpPr>
        <p:spPr>
          <a:xfrm flipH="1">
            <a:off x="1301779" y="3376084"/>
            <a:ext cx="627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1779" y="264583"/>
            <a:ext cx="6275888" cy="622300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stCxn id="9" idx="5"/>
            <a:endCxn id="9" idx="1"/>
          </p:cNvCxnSpPr>
          <p:nvPr/>
        </p:nvCxnSpPr>
        <p:spPr>
          <a:xfrm flipH="1" flipV="1">
            <a:off x="2220862" y="1175920"/>
            <a:ext cx="4437722" cy="440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7"/>
            <a:endCxn id="9" idx="3"/>
          </p:cNvCxnSpPr>
          <p:nvPr/>
        </p:nvCxnSpPr>
        <p:spPr>
          <a:xfrm flipH="1">
            <a:off x="2220862" y="1175920"/>
            <a:ext cx="4437722" cy="440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03458" y="5884333"/>
            <a:ext cx="10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Sharkies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730067" y="3191418"/>
            <a:ext cx="12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McAuleys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547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5</cp:revision>
  <dcterms:created xsi:type="dcterms:W3CDTF">2015-04-06T02:16:54Z</dcterms:created>
  <dcterms:modified xsi:type="dcterms:W3CDTF">2015-04-06T11:52:33Z</dcterms:modified>
</cp:coreProperties>
</file>