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1" r:id="rId3"/>
    <p:sldId id="276" r:id="rId4"/>
    <p:sldId id="274" r:id="rId5"/>
    <p:sldId id="257" r:id="rId6"/>
    <p:sldId id="258" r:id="rId7"/>
    <p:sldId id="272" r:id="rId8"/>
    <p:sldId id="273" r:id="rId9"/>
    <p:sldId id="260" r:id="rId10"/>
    <p:sldId id="270" r:id="rId11"/>
    <p:sldId id="261" r:id="rId12"/>
    <p:sldId id="262" r:id="rId13"/>
    <p:sldId id="263" r:id="rId14"/>
    <p:sldId id="269" r:id="rId15"/>
    <p:sldId id="265" r:id="rId16"/>
    <p:sldId id="266" r:id="rId17"/>
    <p:sldId id="267" r:id="rId18"/>
    <p:sldId id="268"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D1D749-AFE4-569E-FFFA-C1F257D3CF6D}" v="111" dt="2025-03-12T18:22:22.156"/>
    <p1510:client id="{10DFB9CB-469F-D40B-3EF2-D2D9309BC458}" v="27" dt="2025-03-13T15:05:22.778"/>
    <p1510:client id="{15FEF6C2-DF13-66FB-FFB9-50D658806832}" v="15" dt="2025-03-13T15:34:52.160"/>
    <p1510:client id="{3B6105D3-25C5-74A2-2C5C-EC104EB4C0C3}" v="20" dt="2025-03-12T17:30:55.978"/>
    <p1510:client id="{4A341379-D3F4-7BB3-5B4D-400EF174A304}" v="11" dt="2025-03-12T17:20:55.588"/>
    <p1510:client id="{4D943DD3-A530-01FF-8240-8DE4119E127F}" v="61" dt="2025-03-13T15:09:35.338"/>
    <p1510:client id="{4DC2BE9F-446F-6ACC-355B-ED381AB60B25}" v="4" dt="2025-03-13T15:12:21.643"/>
    <p1510:client id="{5956BAD3-0E9C-EB47-9E26-4F0185E07D9E}" v="169" dt="2025-03-13T15:11:11.954"/>
    <p1510:client id="{730D1EFD-46B4-1E5E-8625-52830FEC8480}" v="45" dt="2025-03-12T20:35:25.503"/>
    <p1510:client id="{8D1998E6-D4EA-A465-6E48-56F026C63F51}" v="2" dt="2025-03-13T14:50:09.056"/>
    <p1510:client id="{A1145F48-D5B3-F9AD-A3A1-53D0404AAA39}" v="57" dt="2025-03-13T15:00:01.563"/>
    <p1510:client id="{EE588B45-7369-933C-9E17-D727AA14B694}" v="223" dt="2025-03-12T21:22:05.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23380123 Ciaran Duggan" userId="S::c23380123@mytudublin.ie::080d23e5-7e17-4456-9f5a-ba7d8ff720c3" providerId="AD" clId="Web-{B5C3C3F8-B93D-171F-C8E9-67F8C4A47436}"/>
    <pc:docChg chg="mod modSld modMainMaster setSldSz">
      <pc:chgData name="C23380123 Ciaran Duggan" userId="S::c23380123@mytudublin.ie::080d23e5-7e17-4456-9f5a-ba7d8ff720c3" providerId="AD" clId="Web-{B5C3C3F8-B93D-171F-C8E9-67F8C4A47436}" dt="2025-03-10T16:13:17.439" v="276" actId="20577"/>
      <pc:docMkLst>
        <pc:docMk/>
      </pc:docMkLst>
      <pc:sldChg chg="addSp delSp modSp mod setBg setClrOvrMap delDesignElem chgLayout">
        <pc:chgData name="C23380123 Ciaran Duggan" userId="S::c23380123@mytudublin.ie::080d23e5-7e17-4456-9f5a-ba7d8ff720c3" providerId="AD" clId="Web-{B5C3C3F8-B93D-171F-C8E9-67F8C4A47436}" dt="2025-03-10T16:01:26.048" v="121"/>
        <pc:sldMkLst>
          <pc:docMk/>
          <pc:sldMk cId="109857222" sldId="256"/>
        </pc:sldMkLst>
        <pc:spChg chg="mod ord">
          <ac:chgData name="C23380123 Ciaran Duggan" userId="S::c23380123@mytudublin.ie::080d23e5-7e17-4456-9f5a-ba7d8ff720c3" providerId="AD" clId="Web-{B5C3C3F8-B93D-171F-C8E9-67F8C4A47436}" dt="2025-03-10T16:01:26.048" v="121"/>
          <ac:spMkLst>
            <pc:docMk/>
            <pc:sldMk cId="109857222" sldId="256"/>
            <ac:spMk id="2" creationId="{00000000-0000-0000-0000-000000000000}"/>
          </ac:spMkLst>
        </pc:spChg>
        <pc:spChg chg="mod ord">
          <ac:chgData name="C23380123 Ciaran Duggan" userId="S::c23380123@mytudublin.ie::080d23e5-7e17-4456-9f5a-ba7d8ff720c3" providerId="AD" clId="Web-{B5C3C3F8-B93D-171F-C8E9-67F8C4A47436}" dt="2025-03-10T16:01:26.048" v="121"/>
          <ac:spMkLst>
            <pc:docMk/>
            <pc:sldMk cId="109857222" sldId="256"/>
            <ac:spMk id="3" creationId="{00000000-0000-0000-0000-000000000000}"/>
          </ac:spMkLst>
        </pc:spChg>
        <pc:spChg chg="add mod">
          <ac:chgData name="C23380123 Ciaran Duggan" userId="S::c23380123@mytudublin.ie::080d23e5-7e17-4456-9f5a-ba7d8ff720c3" providerId="AD" clId="Web-{B5C3C3F8-B93D-171F-C8E9-67F8C4A47436}" dt="2025-03-10T16:01:26.048" v="121"/>
          <ac:spMkLst>
            <pc:docMk/>
            <pc:sldMk cId="109857222" sldId="256"/>
            <ac:spMk id="6" creationId="{0C0CCF94-9536-4A63-8FF2-E37827C92756}"/>
          </ac:spMkLst>
        </pc:spChg>
        <pc:spChg chg="del">
          <ac:chgData name="C23380123 Ciaran Duggan" userId="S::c23380123@mytudublin.ie::080d23e5-7e17-4456-9f5a-ba7d8ff720c3" providerId="AD" clId="Web-{B5C3C3F8-B93D-171F-C8E9-67F8C4A47436}" dt="2025-03-10T15:48:08.905" v="0"/>
          <ac:spMkLst>
            <pc:docMk/>
            <pc:sldMk cId="109857222" sldId="256"/>
            <ac:spMk id="9" creationId="{71B2258F-86CA-4D4D-8270-BC05FCDEBFB3}"/>
          </ac:spMkLst>
        </pc:spChg>
        <pc:spChg chg="add mod">
          <ac:chgData name="C23380123 Ciaran Duggan" userId="S::c23380123@mytudublin.ie::080d23e5-7e17-4456-9f5a-ba7d8ff720c3" providerId="AD" clId="Web-{B5C3C3F8-B93D-171F-C8E9-67F8C4A47436}" dt="2025-03-10T16:01:26.048" v="121"/>
          <ac:spMkLst>
            <pc:docMk/>
            <pc:sldMk cId="109857222" sldId="256"/>
            <ac:spMk id="11" creationId="{C970655A-F4C2-4D7E-BAB6-D3BFC5CAE148}"/>
          </ac:spMkLst>
        </pc:spChg>
        <pc:spChg chg="add mod">
          <ac:chgData name="C23380123 Ciaran Duggan" userId="S::c23380123@mytudublin.ie::080d23e5-7e17-4456-9f5a-ba7d8ff720c3" providerId="AD" clId="Web-{B5C3C3F8-B93D-171F-C8E9-67F8C4A47436}" dt="2025-03-10T16:01:26.048" v="121"/>
          <ac:spMkLst>
            <pc:docMk/>
            <pc:sldMk cId="109857222" sldId="256"/>
            <ac:spMk id="13" creationId="{3389D0BC-BA1D-4360-88F9-D9ECCBDAB50E}"/>
          </ac:spMkLst>
        </pc:spChg>
        <pc:picChg chg="mod ord">
          <ac:chgData name="C23380123 Ciaran Duggan" userId="S::c23380123@mytudublin.ie::080d23e5-7e17-4456-9f5a-ba7d8ff720c3" providerId="AD" clId="Web-{B5C3C3F8-B93D-171F-C8E9-67F8C4A47436}" dt="2025-03-10T16:01:26.048" v="121"/>
          <ac:picMkLst>
            <pc:docMk/>
            <pc:sldMk cId="109857222" sldId="256"/>
            <ac:picMk id="4" creationId="{5FC756C2-0CB0-13BA-51DD-3F6CFCDF5813}"/>
          </ac:picMkLst>
        </pc:picChg>
      </pc:sldChg>
      <pc:sldChg chg="addSp delSp modSp mod setBg modClrScheme setClrOvrMap chgLayout">
        <pc:chgData name="C23380123 Ciaran Duggan" userId="S::c23380123@mytudublin.ie::080d23e5-7e17-4456-9f5a-ba7d8ff720c3" providerId="AD" clId="Web-{B5C3C3F8-B93D-171F-C8E9-67F8C4A47436}" dt="2025-03-10T16:08:46.120" v="217" actId="20577"/>
        <pc:sldMkLst>
          <pc:docMk/>
          <pc:sldMk cId="3463380353" sldId="257"/>
        </pc:sldMkLst>
        <pc:spChg chg="add del mod">
          <ac:chgData name="C23380123 Ciaran Duggan" userId="S::c23380123@mytudublin.ie::080d23e5-7e17-4456-9f5a-ba7d8ff720c3" providerId="AD" clId="Web-{B5C3C3F8-B93D-171F-C8E9-67F8C4A47436}" dt="2025-03-10T15:59:47.139" v="113"/>
          <ac:spMkLst>
            <pc:docMk/>
            <pc:sldMk cId="3463380353" sldId="257"/>
            <ac:spMk id="2" creationId="{75904154-DE22-5C70-1028-4A4B71E2DD9D}"/>
          </ac:spMkLst>
        </pc:spChg>
        <pc:spChg chg="add del mod ord">
          <ac:chgData name="C23380123 Ciaran Duggan" userId="S::c23380123@mytudublin.ie::080d23e5-7e17-4456-9f5a-ba7d8ff720c3" providerId="AD" clId="Web-{B5C3C3F8-B93D-171F-C8E9-67F8C4A47436}" dt="2025-03-10T16:07:07.274" v="200"/>
          <ac:spMkLst>
            <pc:docMk/>
            <pc:sldMk cId="3463380353" sldId="257"/>
            <ac:spMk id="3" creationId="{128E4282-BE8B-F75C-3A9F-0A857DDDCCD8}"/>
          </ac:spMkLst>
        </pc:spChg>
        <pc:spChg chg="add del">
          <ac:chgData name="C23380123 Ciaran Duggan" userId="S::c23380123@mytudublin.ie::080d23e5-7e17-4456-9f5a-ba7d8ff720c3" providerId="AD" clId="Web-{B5C3C3F8-B93D-171F-C8E9-67F8C4A47436}" dt="2025-03-10T15:57:42.480" v="93"/>
          <ac:spMkLst>
            <pc:docMk/>
            <pc:sldMk cId="3463380353" sldId="257"/>
            <ac:spMk id="250" creationId="{76A6206D-28AC-188B-C8B4-9EE82DD6859D}"/>
          </ac:spMkLst>
        </pc:spChg>
        <pc:spChg chg="add del">
          <ac:chgData name="C23380123 Ciaran Duggan" userId="S::c23380123@mytudublin.ie::080d23e5-7e17-4456-9f5a-ba7d8ff720c3" providerId="AD" clId="Web-{B5C3C3F8-B93D-171F-C8E9-67F8C4A47436}" dt="2025-03-10T15:58:04.622" v="95"/>
          <ac:spMkLst>
            <pc:docMk/>
            <pc:sldMk cId="3463380353" sldId="257"/>
            <ac:spMk id="251" creationId="{3B719913-5F21-4934-7669-8E1CB0876633}"/>
          </ac:spMkLst>
        </pc:spChg>
        <pc:spChg chg="add del mod">
          <ac:chgData name="C23380123 Ciaran Duggan" userId="S::c23380123@mytudublin.ie::080d23e5-7e17-4456-9f5a-ba7d8ff720c3" providerId="AD" clId="Web-{B5C3C3F8-B93D-171F-C8E9-67F8C4A47436}" dt="2025-03-10T15:59:21.717" v="108"/>
          <ac:spMkLst>
            <pc:docMk/>
            <pc:sldMk cId="3463380353" sldId="257"/>
            <ac:spMk id="252" creationId="{57728B7A-2F16-7780-0981-E5F7E27AFB88}"/>
          </ac:spMkLst>
        </pc:spChg>
        <pc:spChg chg="add mod ord">
          <ac:chgData name="C23380123 Ciaran Duggan" userId="S::c23380123@mytudublin.ie::080d23e5-7e17-4456-9f5a-ba7d8ff720c3" providerId="AD" clId="Web-{B5C3C3F8-B93D-171F-C8E9-67F8C4A47436}" dt="2025-03-10T16:08:46.120" v="217" actId="20577"/>
          <ac:spMkLst>
            <pc:docMk/>
            <pc:sldMk cId="3463380353" sldId="257"/>
            <ac:spMk id="253" creationId="{4EEF9D15-F2C9-BED6-E75D-7CCA0D267D23}"/>
          </ac:spMkLst>
        </pc:spChg>
        <pc:spChg chg="add mod ord">
          <ac:chgData name="C23380123 Ciaran Duggan" userId="S::c23380123@mytudublin.ie::080d23e5-7e17-4456-9f5a-ba7d8ff720c3" providerId="AD" clId="Web-{B5C3C3F8-B93D-171F-C8E9-67F8C4A47436}" dt="2025-03-10T16:07:07.274" v="200"/>
          <ac:spMkLst>
            <pc:docMk/>
            <pc:sldMk cId="3463380353" sldId="257"/>
            <ac:spMk id="254" creationId="{0DAB5CBB-563E-775E-56A6-7F7167423797}"/>
          </ac:spMkLst>
        </pc:spChg>
        <pc:spChg chg="add del">
          <ac:chgData name="C23380123 Ciaran Duggan" userId="S::c23380123@mytudublin.ie::080d23e5-7e17-4456-9f5a-ba7d8ff720c3" providerId="AD" clId="Web-{B5C3C3F8-B93D-171F-C8E9-67F8C4A47436}" dt="2025-03-10T16:00:21.656" v="116"/>
          <ac:spMkLst>
            <pc:docMk/>
            <pc:sldMk cId="3463380353" sldId="257"/>
            <ac:spMk id="259" creationId="{4C608BEB-860E-4094-8511-78603564A75E}"/>
          </ac:spMkLst>
        </pc:spChg>
        <pc:spChg chg="add del">
          <ac:chgData name="C23380123 Ciaran Duggan" userId="S::c23380123@mytudublin.ie::080d23e5-7e17-4456-9f5a-ba7d8ff720c3" providerId="AD" clId="Web-{B5C3C3F8-B93D-171F-C8E9-67F8C4A47436}" dt="2025-03-10T16:00:36.500" v="118"/>
          <ac:spMkLst>
            <pc:docMk/>
            <pc:sldMk cId="3463380353" sldId="257"/>
            <ac:spMk id="263" creationId="{1E214AA7-F028-4A0D-8698-61AEC754D1BC}"/>
          </ac:spMkLst>
        </pc:spChg>
        <pc:spChg chg="add del mod">
          <ac:chgData name="C23380123 Ciaran Duggan" userId="S::c23380123@mytudublin.ie::080d23e5-7e17-4456-9f5a-ba7d8ff720c3" providerId="AD" clId="Web-{B5C3C3F8-B93D-171F-C8E9-67F8C4A47436}" dt="2025-03-10T16:07:07.274" v="200"/>
          <ac:spMkLst>
            <pc:docMk/>
            <pc:sldMk cId="3463380353" sldId="257"/>
            <ac:spMk id="266" creationId="{FEF085B8-A2C0-4A6F-B663-CCC56F3CD373}"/>
          </ac:spMkLst>
        </pc:spChg>
        <pc:spChg chg="add del mod">
          <ac:chgData name="C23380123 Ciaran Duggan" userId="S::c23380123@mytudublin.ie::080d23e5-7e17-4456-9f5a-ba7d8ff720c3" providerId="AD" clId="Web-{B5C3C3F8-B93D-171F-C8E9-67F8C4A47436}" dt="2025-03-10T16:07:07.274" v="200"/>
          <ac:spMkLst>
            <pc:docMk/>
            <pc:sldMk cId="3463380353" sldId="257"/>
            <ac:spMk id="267" creationId="{2658F6D6-96E0-421A-96D6-3DF404008543}"/>
          </ac:spMkLst>
        </pc:spChg>
        <pc:spChg chg="add del mod">
          <ac:chgData name="C23380123 Ciaran Duggan" userId="S::c23380123@mytudublin.ie::080d23e5-7e17-4456-9f5a-ba7d8ff720c3" providerId="AD" clId="Web-{B5C3C3F8-B93D-171F-C8E9-67F8C4A47436}" dt="2025-03-10T16:07:07.274" v="200"/>
          <ac:spMkLst>
            <pc:docMk/>
            <pc:sldMk cId="3463380353" sldId="257"/>
            <ac:spMk id="268" creationId="{3CF62545-93A0-4FD5-9B48-48DCA794CBA1}"/>
          </ac:spMkLst>
        </pc:spChg>
        <pc:spChg chg="add">
          <ac:chgData name="C23380123 Ciaran Duggan" userId="S::c23380123@mytudublin.ie::080d23e5-7e17-4456-9f5a-ba7d8ff720c3" providerId="AD" clId="Web-{B5C3C3F8-B93D-171F-C8E9-67F8C4A47436}" dt="2025-03-10T16:07:07.274" v="200"/>
          <ac:spMkLst>
            <pc:docMk/>
            <pc:sldMk cId="3463380353" sldId="257"/>
            <ac:spMk id="273" creationId="{FEF085B8-A2C0-4A6F-B663-CCC56F3CD373}"/>
          </ac:spMkLst>
        </pc:spChg>
        <pc:spChg chg="add">
          <ac:chgData name="C23380123 Ciaran Duggan" userId="S::c23380123@mytudublin.ie::080d23e5-7e17-4456-9f5a-ba7d8ff720c3" providerId="AD" clId="Web-{B5C3C3F8-B93D-171F-C8E9-67F8C4A47436}" dt="2025-03-10T16:07:07.274" v="200"/>
          <ac:spMkLst>
            <pc:docMk/>
            <pc:sldMk cId="3463380353" sldId="257"/>
            <ac:spMk id="275" creationId="{2658F6D6-96E0-421A-96D6-3DF404008543}"/>
          </ac:spMkLst>
        </pc:spChg>
        <pc:spChg chg="add">
          <ac:chgData name="C23380123 Ciaran Duggan" userId="S::c23380123@mytudublin.ie::080d23e5-7e17-4456-9f5a-ba7d8ff720c3" providerId="AD" clId="Web-{B5C3C3F8-B93D-171F-C8E9-67F8C4A47436}" dt="2025-03-10T16:07:07.274" v="200"/>
          <ac:spMkLst>
            <pc:docMk/>
            <pc:sldMk cId="3463380353" sldId="257"/>
            <ac:spMk id="277" creationId="{3CF62545-93A0-4FD5-9B48-48DCA794CBA1}"/>
          </ac:spMkLst>
        </pc:spChg>
        <pc:graphicFrameChg chg="add del">
          <ac:chgData name="C23380123 Ciaran Duggan" userId="S::c23380123@mytudublin.ie::080d23e5-7e17-4456-9f5a-ba7d8ff720c3" providerId="AD" clId="Web-{B5C3C3F8-B93D-171F-C8E9-67F8C4A47436}" dt="2025-03-10T15:51:58.895" v="21"/>
          <ac:graphicFrameMkLst>
            <pc:docMk/>
            <pc:sldMk cId="3463380353" sldId="257"/>
            <ac:graphicFrameMk id="5" creationId="{21E60AC0-03F2-01E2-CE1C-E9359ED6A80B}"/>
          </ac:graphicFrameMkLst>
        </pc:graphicFrameChg>
        <pc:graphicFrameChg chg="add del">
          <ac:chgData name="C23380123 Ciaran Duggan" userId="S::c23380123@mytudublin.ie::080d23e5-7e17-4456-9f5a-ba7d8ff720c3" providerId="AD" clId="Web-{B5C3C3F8-B93D-171F-C8E9-67F8C4A47436}" dt="2025-03-10T15:53:51.428" v="27"/>
          <ac:graphicFrameMkLst>
            <pc:docMk/>
            <pc:sldMk cId="3463380353" sldId="257"/>
            <ac:graphicFrameMk id="6" creationId="{E9D4365A-BCD3-2AFB-1A2B-369BBDBFA84C}"/>
          </ac:graphicFrameMkLst>
        </pc:graphicFrameChg>
        <pc:graphicFrameChg chg="add del">
          <ac:chgData name="C23380123 Ciaran Duggan" userId="S::c23380123@mytudublin.ie::080d23e5-7e17-4456-9f5a-ba7d8ff720c3" providerId="AD" clId="Web-{B5C3C3F8-B93D-171F-C8E9-67F8C4A47436}" dt="2025-03-10T15:52:01.973" v="23"/>
          <ac:graphicFrameMkLst>
            <pc:docMk/>
            <pc:sldMk cId="3463380353" sldId="257"/>
            <ac:graphicFrameMk id="7" creationId="{FBDC0573-6800-B903-CBCD-253946053CF7}"/>
          </ac:graphicFrameMkLst>
        </pc:graphicFrameChg>
        <pc:graphicFrameChg chg="add del">
          <ac:chgData name="C23380123 Ciaran Duggan" userId="S::c23380123@mytudublin.ie::080d23e5-7e17-4456-9f5a-ba7d8ff720c3" providerId="AD" clId="Web-{B5C3C3F8-B93D-171F-C8E9-67F8C4A47436}" dt="2025-03-10T15:53:17.959" v="25"/>
          <ac:graphicFrameMkLst>
            <pc:docMk/>
            <pc:sldMk cId="3463380353" sldId="257"/>
            <ac:graphicFrameMk id="9" creationId="{20814A72-79D9-5897-AA1B-E9F00A1F70FD}"/>
          </ac:graphicFrameMkLst>
        </pc:graphicFrameChg>
        <pc:cxnChg chg="add del">
          <ac:chgData name="C23380123 Ciaran Duggan" userId="S::c23380123@mytudublin.ie::080d23e5-7e17-4456-9f5a-ba7d8ff720c3" providerId="AD" clId="Web-{B5C3C3F8-B93D-171F-C8E9-67F8C4A47436}" dt="2025-03-10T16:00:21.656" v="116"/>
          <ac:cxnSpMkLst>
            <pc:docMk/>
            <pc:sldMk cId="3463380353" sldId="257"/>
            <ac:cxnSpMk id="261" creationId="{1F16A8D4-FE87-4604-88B2-394B5D1EB437}"/>
          </ac:cxnSpMkLst>
        </pc:cxnChg>
        <pc:cxnChg chg="add del">
          <ac:chgData name="C23380123 Ciaran Duggan" userId="S::c23380123@mytudublin.ie::080d23e5-7e17-4456-9f5a-ba7d8ff720c3" providerId="AD" clId="Web-{B5C3C3F8-B93D-171F-C8E9-67F8C4A47436}" dt="2025-03-10T16:00:36.500" v="118"/>
          <ac:cxnSpMkLst>
            <pc:docMk/>
            <pc:sldMk cId="3463380353" sldId="257"/>
            <ac:cxnSpMk id="264" creationId="{D6206FDC-2777-4D7F-AF9C-73413DA664C9}"/>
          </ac:cxnSpMkLst>
        </pc:cxnChg>
      </pc:sldChg>
      <pc:sldChg chg="addSp delSp modSp mod setBg modClrScheme setClrOvrMap chgLayout">
        <pc:chgData name="C23380123 Ciaran Duggan" userId="S::c23380123@mytudublin.ie::080d23e5-7e17-4456-9f5a-ba7d8ff720c3" providerId="AD" clId="Web-{B5C3C3F8-B93D-171F-C8E9-67F8C4A47436}" dt="2025-03-10T16:08:54.261" v="225" actId="20577"/>
        <pc:sldMkLst>
          <pc:docMk/>
          <pc:sldMk cId="1895769742" sldId="258"/>
        </pc:sldMkLst>
        <pc:spChg chg="add mod ord">
          <ac:chgData name="C23380123 Ciaran Duggan" userId="S::c23380123@mytudublin.ie::080d23e5-7e17-4456-9f5a-ba7d8ff720c3" providerId="AD" clId="Web-{B5C3C3F8-B93D-171F-C8E9-67F8C4A47436}" dt="2025-03-10T16:08:54.261" v="225" actId="20577"/>
          <ac:spMkLst>
            <pc:docMk/>
            <pc:sldMk cId="1895769742" sldId="258"/>
            <ac:spMk id="2" creationId="{BC640B6A-E2EF-FBED-6167-71131BB81710}"/>
          </ac:spMkLst>
        </pc:spChg>
        <pc:spChg chg="mod ord">
          <ac:chgData name="C23380123 Ciaran Duggan" userId="S::c23380123@mytudublin.ie::080d23e5-7e17-4456-9f5a-ba7d8ff720c3" providerId="AD" clId="Web-{B5C3C3F8-B93D-171F-C8E9-67F8C4A47436}" dt="2025-03-10T16:07:31.681" v="203" actId="14100"/>
          <ac:spMkLst>
            <pc:docMk/>
            <pc:sldMk cId="1895769742" sldId="258"/>
            <ac:spMk id="3" creationId="{7F4D9469-4AC2-CEE4-BD00-125E75D1F774}"/>
          </ac:spMkLst>
        </pc:spChg>
        <pc:spChg chg="add mod ord">
          <ac:chgData name="C23380123 Ciaran Duggan" userId="S::c23380123@mytudublin.ie::080d23e5-7e17-4456-9f5a-ba7d8ff720c3" providerId="AD" clId="Web-{B5C3C3F8-B93D-171F-C8E9-67F8C4A47436}" dt="2025-03-10T16:08:08.166" v="208" actId="20577"/>
          <ac:spMkLst>
            <pc:docMk/>
            <pc:sldMk cId="1895769742" sldId="258"/>
            <ac:spMk id="4" creationId="{B2D391D9-529C-C334-958E-1161BD8B50E9}"/>
          </ac:spMkLst>
        </pc:spChg>
        <pc:spChg chg="add del">
          <ac:chgData name="C23380123 Ciaran Duggan" userId="S::c23380123@mytudublin.ie::080d23e5-7e17-4456-9f5a-ba7d8ff720c3" providerId="AD" clId="Web-{B5C3C3F8-B93D-171F-C8E9-67F8C4A47436}" dt="2025-03-10T16:06:55.321" v="196"/>
          <ac:spMkLst>
            <pc:docMk/>
            <pc:sldMk cId="1895769742" sldId="258"/>
            <ac:spMk id="9" creationId="{FEF085B8-A2C0-4A6F-B663-CCC56F3CD373}"/>
          </ac:spMkLst>
        </pc:spChg>
        <pc:spChg chg="add del">
          <ac:chgData name="C23380123 Ciaran Duggan" userId="S::c23380123@mytudublin.ie::080d23e5-7e17-4456-9f5a-ba7d8ff720c3" providerId="AD" clId="Web-{B5C3C3F8-B93D-171F-C8E9-67F8C4A47436}" dt="2025-03-10T16:06:55.321" v="196"/>
          <ac:spMkLst>
            <pc:docMk/>
            <pc:sldMk cId="1895769742" sldId="258"/>
            <ac:spMk id="11" creationId="{2658F6D6-96E0-421A-96D6-3DF404008543}"/>
          </ac:spMkLst>
        </pc:spChg>
        <pc:spChg chg="add del">
          <ac:chgData name="C23380123 Ciaran Duggan" userId="S::c23380123@mytudublin.ie::080d23e5-7e17-4456-9f5a-ba7d8ff720c3" providerId="AD" clId="Web-{B5C3C3F8-B93D-171F-C8E9-67F8C4A47436}" dt="2025-03-10T16:06:55.321" v="196"/>
          <ac:spMkLst>
            <pc:docMk/>
            <pc:sldMk cId="1895769742" sldId="258"/>
            <ac:spMk id="13" creationId="{3CF62545-93A0-4FD5-9B48-48DCA794CBA1}"/>
          </ac:spMkLst>
        </pc:spChg>
        <pc:spChg chg="add del">
          <ac:chgData name="C23380123 Ciaran Duggan" userId="S::c23380123@mytudublin.ie::080d23e5-7e17-4456-9f5a-ba7d8ff720c3" providerId="AD" clId="Web-{B5C3C3F8-B93D-171F-C8E9-67F8C4A47436}" dt="2025-03-10T16:06:58.274" v="198"/>
          <ac:spMkLst>
            <pc:docMk/>
            <pc:sldMk cId="1895769742" sldId="258"/>
            <ac:spMk id="15" creationId="{1E214AA7-F028-4A0D-8698-61AEC754D1BC}"/>
          </ac:spMkLst>
        </pc:spChg>
        <pc:spChg chg="add">
          <ac:chgData name="C23380123 Ciaran Duggan" userId="S::c23380123@mytudublin.ie::080d23e5-7e17-4456-9f5a-ba7d8ff720c3" providerId="AD" clId="Web-{B5C3C3F8-B93D-171F-C8E9-67F8C4A47436}" dt="2025-03-10T16:06:58.290" v="199"/>
          <ac:spMkLst>
            <pc:docMk/>
            <pc:sldMk cId="1895769742" sldId="258"/>
            <ac:spMk id="18" creationId="{FEF085B8-A2C0-4A6F-B663-CCC56F3CD373}"/>
          </ac:spMkLst>
        </pc:spChg>
        <pc:spChg chg="add">
          <ac:chgData name="C23380123 Ciaran Duggan" userId="S::c23380123@mytudublin.ie::080d23e5-7e17-4456-9f5a-ba7d8ff720c3" providerId="AD" clId="Web-{B5C3C3F8-B93D-171F-C8E9-67F8C4A47436}" dt="2025-03-10T16:06:58.290" v="199"/>
          <ac:spMkLst>
            <pc:docMk/>
            <pc:sldMk cId="1895769742" sldId="258"/>
            <ac:spMk id="19" creationId="{2658F6D6-96E0-421A-96D6-3DF404008543}"/>
          </ac:spMkLst>
        </pc:spChg>
        <pc:spChg chg="add">
          <ac:chgData name="C23380123 Ciaran Duggan" userId="S::c23380123@mytudublin.ie::080d23e5-7e17-4456-9f5a-ba7d8ff720c3" providerId="AD" clId="Web-{B5C3C3F8-B93D-171F-C8E9-67F8C4A47436}" dt="2025-03-10T16:06:58.290" v="199"/>
          <ac:spMkLst>
            <pc:docMk/>
            <pc:sldMk cId="1895769742" sldId="258"/>
            <ac:spMk id="20" creationId="{3CF62545-93A0-4FD5-9B48-48DCA794CBA1}"/>
          </ac:spMkLst>
        </pc:spChg>
        <pc:cxnChg chg="add del">
          <ac:chgData name="C23380123 Ciaran Duggan" userId="S::c23380123@mytudublin.ie::080d23e5-7e17-4456-9f5a-ba7d8ff720c3" providerId="AD" clId="Web-{B5C3C3F8-B93D-171F-C8E9-67F8C4A47436}" dt="2025-03-10T16:06:58.274" v="198"/>
          <ac:cxnSpMkLst>
            <pc:docMk/>
            <pc:sldMk cId="1895769742" sldId="258"/>
            <ac:cxnSpMk id="16" creationId="{D6206FDC-2777-4D7F-AF9C-73413DA664C9}"/>
          </ac:cxnSpMkLst>
        </pc:cxnChg>
      </pc:sldChg>
      <pc:sldChg chg="modSp">
        <pc:chgData name="C23380123 Ciaran Duggan" userId="S::c23380123@mytudublin.ie::080d23e5-7e17-4456-9f5a-ba7d8ff720c3" providerId="AD" clId="Web-{B5C3C3F8-B93D-171F-C8E9-67F8C4A47436}" dt="2025-03-10T16:01:26.048" v="121"/>
        <pc:sldMkLst>
          <pc:docMk/>
          <pc:sldMk cId="2878549408" sldId="259"/>
        </pc:sldMkLst>
        <pc:spChg chg="mod">
          <ac:chgData name="C23380123 Ciaran Duggan" userId="S::c23380123@mytudublin.ie::080d23e5-7e17-4456-9f5a-ba7d8ff720c3" providerId="AD" clId="Web-{B5C3C3F8-B93D-171F-C8E9-67F8C4A47436}" dt="2025-03-10T16:01:26.048" v="121"/>
          <ac:spMkLst>
            <pc:docMk/>
            <pc:sldMk cId="2878549408" sldId="259"/>
            <ac:spMk id="3" creationId="{84D1461D-6353-B6E9-47B5-2616D45CD0F3}"/>
          </ac:spMkLst>
        </pc:spChg>
        <pc:spChg chg="mod">
          <ac:chgData name="C23380123 Ciaran Duggan" userId="S::c23380123@mytudublin.ie::080d23e5-7e17-4456-9f5a-ba7d8ff720c3" providerId="AD" clId="Web-{B5C3C3F8-B93D-171F-C8E9-67F8C4A47436}" dt="2025-03-10T16:01:26.048" v="121"/>
          <ac:spMkLst>
            <pc:docMk/>
            <pc:sldMk cId="2878549408" sldId="259"/>
            <ac:spMk id="4" creationId="{597B82CD-3F38-0B40-C308-8C29040AAE4A}"/>
          </ac:spMkLst>
        </pc:spChg>
        <pc:spChg chg="mod">
          <ac:chgData name="C23380123 Ciaran Duggan" userId="S::c23380123@mytudublin.ie::080d23e5-7e17-4456-9f5a-ba7d8ff720c3" providerId="AD" clId="Web-{B5C3C3F8-B93D-171F-C8E9-67F8C4A47436}" dt="2025-03-10T16:01:26.048" v="121"/>
          <ac:spMkLst>
            <pc:docMk/>
            <pc:sldMk cId="2878549408" sldId="259"/>
            <ac:spMk id="5" creationId="{493D07EF-F612-B7C8-CEB2-B201C887822D}"/>
          </ac:spMkLst>
        </pc:spChg>
        <pc:spChg chg="mod">
          <ac:chgData name="C23380123 Ciaran Duggan" userId="S::c23380123@mytudublin.ie::080d23e5-7e17-4456-9f5a-ba7d8ff720c3" providerId="AD" clId="Web-{B5C3C3F8-B93D-171F-C8E9-67F8C4A47436}" dt="2025-03-10T16:01:26.048" v="121"/>
          <ac:spMkLst>
            <pc:docMk/>
            <pc:sldMk cId="2878549408" sldId="259"/>
            <ac:spMk id="6" creationId="{3AE619DC-3ACF-47EC-CF5A-5AF630F82977}"/>
          </ac:spMkLst>
        </pc:spChg>
        <pc:spChg chg="mod">
          <ac:chgData name="C23380123 Ciaran Duggan" userId="S::c23380123@mytudublin.ie::080d23e5-7e17-4456-9f5a-ba7d8ff720c3" providerId="AD" clId="Web-{B5C3C3F8-B93D-171F-C8E9-67F8C4A47436}" dt="2025-03-10T16:01:26.048" v="121"/>
          <ac:spMkLst>
            <pc:docMk/>
            <pc:sldMk cId="2878549408" sldId="259"/>
            <ac:spMk id="7" creationId="{527626C8-0C52-3105-1389-0314711130F5}"/>
          </ac:spMkLst>
        </pc:spChg>
        <pc:spChg chg="mod">
          <ac:chgData name="C23380123 Ciaran Duggan" userId="S::c23380123@mytudublin.ie::080d23e5-7e17-4456-9f5a-ba7d8ff720c3" providerId="AD" clId="Web-{B5C3C3F8-B93D-171F-C8E9-67F8C4A47436}" dt="2025-03-10T16:01:26.048" v="121"/>
          <ac:spMkLst>
            <pc:docMk/>
            <pc:sldMk cId="2878549408" sldId="259"/>
            <ac:spMk id="8" creationId="{E3251ED4-7840-7D7C-D8AA-5B0543E02B89}"/>
          </ac:spMkLst>
        </pc:spChg>
        <pc:spChg chg="mod">
          <ac:chgData name="C23380123 Ciaran Duggan" userId="S::c23380123@mytudublin.ie::080d23e5-7e17-4456-9f5a-ba7d8ff720c3" providerId="AD" clId="Web-{B5C3C3F8-B93D-171F-C8E9-67F8C4A47436}" dt="2025-03-10T16:01:26.048" v="121"/>
          <ac:spMkLst>
            <pc:docMk/>
            <pc:sldMk cId="2878549408" sldId="259"/>
            <ac:spMk id="9" creationId="{E8E2A561-98DC-E84F-6A4E-C6092A704338}"/>
          </ac:spMkLst>
        </pc:spChg>
        <pc:spChg chg="mod">
          <ac:chgData name="C23380123 Ciaran Duggan" userId="S::c23380123@mytudublin.ie::080d23e5-7e17-4456-9f5a-ba7d8ff720c3" providerId="AD" clId="Web-{B5C3C3F8-B93D-171F-C8E9-67F8C4A47436}" dt="2025-03-10T16:01:26.048" v="121"/>
          <ac:spMkLst>
            <pc:docMk/>
            <pc:sldMk cId="2878549408" sldId="259"/>
            <ac:spMk id="10" creationId="{5B5E4A92-55A2-692A-AB29-2FBFA2C9C4AD}"/>
          </ac:spMkLst>
        </pc:spChg>
        <pc:spChg chg="mod">
          <ac:chgData name="C23380123 Ciaran Duggan" userId="S::c23380123@mytudublin.ie::080d23e5-7e17-4456-9f5a-ba7d8ff720c3" providerId="AD" clId="Web-{B5C3C3F8-B93D-171F-C8E9-67F8C4A47436}" dt="2025-03-10T16:01:26.048" v="121"/>
          <ac:spMkLst>
            <pc:docMk/>
            <pc:sldMk cId="2878549408" sldId="259"/>
            <ac:spMk id="11" creationId="{CAB2A881-91A9-8979-110F-302DD7ABB137}"/>
          </ac:spMkLst>
        </pc:spChg>
        <pc:spChg chg="mod">
          <ac:chgData name="C23380123 Ciaran Duggan" userId="S::c23380123@mytudublin.ie::080d23e5-7e17-4456-9f5a-ba7d8ff720c3" providerId="AD" clId="Web-{B5C3C3F8-B93D-171F-C8E9-67F8C4A47436}" dt="2025-03-10T16:01:26.048" v="121"/>
          <ac:spMkLst>
            <pc:docMk/>
            <pc:sldMk cId="2878549408" sldId="259"/>
            <ac:spMk id="12" creationId="{86010A0A-E5F6-5C6C-680E-7B198022CB55}"/>
          </ac:spMkLst>
        </pc:spChg>
      </pc:sldChg>
      <pc:sldChg chg="addSp delSp modSp mod setBg setClrOvrMap">
        <pc:chgData name="C23380123 Ciaran Duggan" userId="S::c23380123@mytudublin.ie::080d23e5-7e17-4456-9f5a-ba7d8ff720c3" providerId="AD" clId="Web-{B5C3C3F8-B93D-171F-C8E9-67F8C4A47436}" dt="2025-03-10T16:10:35.623" v="245"/>
        <pc:sldMkLst>
          <pc:docMk/>
          <pc:sldMk cId="2337114267" sldId="260"/>
        </pc:sldMkLst>
        <pc:spChg chg="mod">
          <ac:chgData name="C23380123 Ciaran Duggan" userId="S::c23380123@mytudublin.ie::080d23e5-7e17-4456-9f5a-ba7d8ff720c3" providerId="AD" clId="Web-{B5C3C3F8-B93D-171F-C8E9-67F8C4A47436}" dt="2025-03-10T16:10:35.623" v="245"/>
          <ac:spMkLst>
            <pc:docMk/>
            <pc:sldMk cId="2337114267" sldId="260"/>
            <ac:spMk id="2" creationId="{308DD099-48AA-8735-FC06-CCBBA24DC8CB}"/>
          </ac:spMkLst>
        </pc:spChg>
        <pc:spChg chg="del mod">
          <ac:chgData name="C23380123 Ciaran Duggan" userId="S::c23380123@mytudublin.ie::080d23e5-7e17-4456-9f5a-ba7d8ff720c3" providerId="AD" clId="Web-{B5C3C3F8-B93D-171F-C8E9-67F8C4A47436}" dt="2025-03-10T16:10:35.623" v="245"/>
          <ac:spMkLst>
            <pc:docMk/>
            <pc:sldMk cId="2337114267" sldId="260"/>
            <ac:spMk id="3" creationId="{DCF8A071-540A-E57D-5391-F3FDCCA5FD84}"/>
          </ac:spMkLst>
        </pc:spChg>
        <pc:spChg chg="add">
          <ac:chgData name="C23380123 Ciaran Duggan" userId="S::c23380123@mytudublin.ie::080d23e5-7e17-4456-9f5a-ba7d8ff720c3" providerId="AD" clId="Web-{B5C3C3F8-B93D-171F-C8E9-67F8C4A47436}" dt="2025-03-10T16:10:35.623" v="245"/>
          <ac:spMkLst>
            <pc:docMk/>
            <pc:sldMk cId="2337114267" sldId="260"/>
            <ac:spMk id="10" creationId="{9228552E-C8B1-4A80-8448-0787CE0FC704}"/>
          </ac:spMkLst>
        </pc:spChg>
        <pc:graphicFrameChg chg="add">
          <ac:chgData name="C23380123 Ciaran Duggan" userId="S::c23380123@mytudublin.ie::080d23e5-7e17-4456-9f5a-ba7d8ff720c3" providerId="AD" clId="Web-{B5C3C3F8-B93D-171F-C8E9-67F8C4A47436}" dt="2025-03-10T16:10:35.623" v="245"/>
          <ac:graphicFrameMkLst>
            <pc:docMk/>
            <pc:sldMk cId="2337114267" sldId="260"/>
            <ac:graphicFrameMk id="5" creationId="{B38410DA-2AAD-5089-9E9E-D77FF1201A7D}"/>
          </ac:graphicFrameMkLst>
        </pc:graphicFrameChg>
        <pc:picChg chg="add">
          <ac:chgData name="C23380123 Ciaran Duggan" userId="S::c23380123@mytudublin.ie::080d23e5-7e17-4456-9f5a-ba7d8ff720c3" providerId="AD" clId="Web-{B5C3C3F8-B93D-171F-C8E9-67F8C4A47436}" dt="2025-03-10T16:10:35.623" v="245"/>
          <ac:picMkLst>
            <pc:docMk/>
            <pc:sldMk cId="2337114267" sldId="260"/>
            <ac:picMk id="6" creationId="{99B2D191-CB4C-38C6-1346-EBD7ED8C7434}"/>
          </ac:picMkLst>
        </pc:picChg>
      </pc:sldChg>
      <pc:sldChg chg="addSp modSp mod modClrScheme chgLayout">
        <pc:chgData name="C23380123 Ciaran Duggan" userId="S::c23380123@mytudublin.ie::080d23e5-7e17-4456-9f5a-ba7d8ff720c3" providerId="AD" clId="Web-{B5C3C3F8-B93D-171F-C8E9-67F8C4A47436}" dt="2025-03-10T16:13:17.439" v="276" actId="20577"/>
        <pc:sldMkLst>
          <pc:docMk/>
          <pc:sldMk cId="1713117784" sldId="261"/>
        </pc:sldMkLst>
        <pc:spChg chg="mod ord">
          <ac:chgData name="C23380123 Ciaran Duggan" userId="S::c23380123@mytudublin.ie::080d23e5-7e17-4456-9f5a-ba7d8ff720c3" providerId="AD" clId="Web-{B5C3C3F8-B93D-171F-C8E9-67F8C4A47436}" dt="2025-03-10T16:12:41.703" v="264"/>
          <ac:spMkLst>
            <pc:docMk/>
            <pc:sldMk cId="1713117784" sldId="261"/>
            <ac:spMk id="2" creationId="{BCB8B3CD-ED88-AA54-1409-A2201AB6F0D3}"/>
          </ac:spMkLst>
        </pc:spChg>
        <pc:spChg chg="mod ord">
          <ac:chgData name="C23380123 Ciaran Duggan" userId="S::c23380123@mytudublin.ie::080d23e5-7e17-4456-9f5a-ba7d8ff720c3" providerId="AD" clId="Web-{B5C3C3F8-B93D-171F-C8E9-67F8C4A47436}" dt="2025-03-10T16:13:17.439" v="276" actId="20577"/>
          <ac:spMkLst>
            <pc:docMk/>
            <pc:sldMk cId="1713117784" sldId="261"/>
            <ac:spMk id="3" creationId="{803CF733-2353-E6A9-234D-199B25F0FC2C}"/>
          </ac:spMkLst>
        </pc:spChg>
        <pc:spChg chg="add mod ord">
          <ac:chgData name="C23380123 Ciaran Duggan" userId="S::c23380123@mytudublin.ie::080d23e5-7e17-4456-9f5a-ba7d8ff720c3" providerId="AD" clId="Web-{B5C3C3F8-B93D-171F-C8E9-67F8C4A47436}" dt="2025-03-10T16:12:55.454" v="265" actId="20577"/>
          <ac:spMkLst>
            <pc:docMk/>
            <pc:sldMk cId="1713117784" sldId="261"/>
            <ac:spMk id="4" creationId="{6F5CF134-7429-577D-B5B3-1793327D74A6}"/>
          </ac:spMkLst>
        </pc:spChg>
        <pc:spChg chg="add mod ord">
          <ac:chgData name="C23380123 Ciaran Duggan" userId="S::c23380123@mytudublin.ie::080d23e5-7e17-4456-9f5a-ba7d8ff720c3" providerId="AD" clId="Web-{B5C3C3F8-B93D-171F-C8E9-67F8C4A47436}" dt="2025-03-10T16:13:08.892" v="270" actId="20577"/>
          <ac:spMkLst>
            <pc:docMk/>
            <pc:sldMk cId="1713117784" sldId="261"/>
            <ac:spMk id="5" creationId="{4A017A73-882D-C59E-B9E4-A27F86725D88}"/>
          </ac:spMkLst>
        </pc:spChg>
        <pc:spChg chg="add mod ord">
          <ac:chgData name="C23380123 Ciaran Duggan" userId="S::c23380123@mytudublin.ie::080d23e5-7e17-4456-9f5a-ba7d8ff720c3" providerId="AD" clId="Web-{B5C3C3F8-B93D-171F-C8E9-67F8C4A47436}" dt="2025-03-10T16:13:15.860" v="274" actId="20577"/>
          <ac:spMkLst>
            <pc:docMk/>
            <pc:sldMk cId="1713117784" sldId="261"/>
            <ac:spMk id="6" creationId="{EA773756-C67C-32D5-A186-0D6103207243}"/>
          </ac:spMkLst>
        </pc:spChg>
      </pc:sldChg>
      <pc:sldChg chg="modSp">
        <pc:chgData name="C23380123 Ciaran Duggan" userId="S::c23380123@mytudublin.ie::080d23e5-7e17-4456-9f5a-ba7d8ff720c3" providerId="AD" clId="Web-{B5C3C3F8-B93D-171F-C8E9-67F8C4A47436}" dt="2025-03-10T16:01:26.048" v="121"/>
        <pc:sldMkLst>
          <pc:docMk/>
          <pc:sldMk cId="2734104357" sldId="262"/>
        </pc:sldMkLst>
        <pc:spChg chg="mod">
          <ac:chgData name="C23380123 Ciaran Duggan" userId="S::c23380123@mytudublin.ie::080d23e5-7e17-4456-9f5a-ba7d8ff720c3" providerId="AD" clId="Web-{B5C3C3F8-B93D-171F-C8E9-67F8C4A47436}" dt="2025-03-10T16:01:26.048" v="121"/>
          <ac:spMkLst>
            <pc:docMk/>
            <pc:sldMk cId="2734104357" sldId="262"/>
            <ac:spMk id="3" creationId="{B811C3E3-33A2-2ED3-CD38-6E84A1BECF4A}"/>
          </ac:spMkLst>
        </pc:spChg>
      </pc:sldChg>
      <pc:sldChg chg="modSp">
        <pc:chgData name="C23380123 Ciaran Duggan" userId="S::c23380123@mytudublin.ie::080d23e5-7e17-4456-9f5a-ba7d8ff720c3" providerId="AD" clId="Web-{B5C3C3F8-B93D-171F-C8E9-67F8C4A47436}" dt="2025-03-10T16:01:26.048" v="121"/>
        <pc:sldMkLst>
          <pc:docMk/>
          <pc:sldMk cId="3814256905" sldId="263"/>
        </pc:sldMkLst>
        <pc:spChg chg="mod">
          <ac:chgData name="C23380123 Ciaran Duggan" userId="S::c23380123@mytudublin.ie::080d23e5-7e17-4456-9f5a-ba7d8ff720c3" providerId="AD" clId="Web-{B5C3C3F8-B93D-171F-C8E9-67F8C4A47436}" dt="2025-03-10T16:01:26.048" v="121"/>
          <ac:spMkLst>
            <pc:docMk/>
            <pc:sldMk cId="3814256905" sldId="263"/>
            <ac:spMk id="3" creationId="{2D33FEAD-7C09-4BD4-6B2C-F9C8E05A446C}"/>
          </ac:spMkLst>
        </pc:spChg>
      </pc:sldChg>
      <pc:sldChg chg="modSp">
        <pc:chgData name="C23380123 Ciaran Duggan" userId="S::c23380123@mytudublin.ie::080d23e5-7e17-4456-9f5a-ba7d8ff720c3" providerId="AD" clId="Web-{B5C3C3F8-B93D-171F-C8E9-67F8C4A47436}" dt="2025-03-10T16:01:26.048" v="121"/>
        <pc:sldMkLst>
          <pc:docMk/>
          <pc:sldMk cId="3536028376" sldId="264"/>
        </pc:sldMkLst>
        <pc:spChg chg="mod">
          <ac:chgData name="C23380123 Ciaran Duggan" userId="S::c23380123@mytudublin.ie::080d23e5-7e17-4456-9f5a-ba7d8ff720c3" providerId="AD" clId="Web-{B5C3C3F8-B93D-171F-C8E9-67F8C4A47436}" dt="2025-03-10T16:01:26.048" v="121"/>
          <ac:spMkLst>
            <pc:docMk/>
            <pc:sldMk cId="3536028376" sldId="264"/>
            <ac:spMk id="3" creationId="{2AED54D9-5BD8-D420-E5D6-481A4331C330}"/>
          </ac:spMkLst>
        </pc:spChg>
      </pc:sldChg>
      <pc:sldChg chg="modSp">
        <pc:chgData name="C23380123 Ciaran Duggan" userId="S::c23380123@mytudublin.ie::080d23e5-7e17-4456-9f5a-ba7d8ff720c3" providerId="AD" clId="Web-{B5C3C3F8-B93D-171F-C8E9-67F8C4A47436}" dt="2025-03-10T16:01:26.048" v="121"/>
        <pc:sldMkLst>
          <pc:docMk/>
          <pc:sldMk cId="453607197" sldId="265"/>
        </pc:sldMkLst>
        <pc:spChg chg="mod">
          <ac:chgData name="C23380123 Ciaran Duggan" userId="S::c23380123@mytudublin.ie::080d23e5-7e17-4456-9f5a-ba7d8ff720c3" providerId="AD" clId="Web-{B5C3C3F8-B93D-171F-C8E9-67F8C4A47436}" dt="2025-03-10T16:01:26.048" v="121"/>
          <ac:spMkLst>
            <pc:docMk/>
            <pc:sldMk cId="453607197" sldId="265"/>
            <ac:spMk id="3" creationId="{D87F6E8B-3EFA-6827-EBE7-D1D7DF63B9DE}"/>
          </ac:spMkLst>
        </pc:spChg>
      </pc:sldChg>
      <pc:sldChg chg="modSp">
        <pc:chgData name="C23380123 Ciaran Duggan" userId="S::c23380123@mytudublin.ie::080d23e5-7e17-4456-9f5a-ba7d8ff720c3" providerId="AD" clId="Web-{B5C3C3F8-B93D-171F-C8E9-67F8C4A47436}" dt="2025-03-10T16:01:26.048" v="121"/>
        <pc:sldMkLst>
          <pc:docMk/>
          <pc:sldMk cId="1605527916" sldId="266"/>
        </pc:sldMkLst>
        <pc:spChg chg="mod">
          <ac:chgData name="C23380123 Ciaran Duggan" userId="S::c23380123@mytudublin.ie::080d23e5-7e17-4456-9f5a-ba7d8ff720c3" providerId="AD" clId="Web-{B5C3C3F8-B93D-171F-C8E9-67F8C4A47436}" dt="2025-03-10T16:01:26.048" v="121"/>
          <ac:spMkLst>
            <pc:docMk/>
            <pc:sldMk cId="1605527916" sldId="266"/>
            <ac:spMk id="3" creationId="{4DB0AC43-C0E4-418D-7E24-41DC168FEC51}"/>
          </ac:spMkLst>
        </pc:spChg>
      </pc:sldChg>
      <pc:sldChg chg="modSp">
        <pc:chgData name="C23380123 Ciaran Duggan" userId="S::c23380123@mytudublin.ie::080d23e5-7e17-4456-9f5a-ba7d8ff720c3" providerId="AD" clId="Web-{B5C3C3F8-B93D-171F-C8E9-67F8C4A47436}" dt="2025-03-10T16:01:26.048" v="121"/>
        <pc:sldMkLst>
          <pc:docMk/>
          <pc:sldMk cId="4263200315" sldId="267"/>
        </pc:sldMkLst>
        <pc:spChg chg="mod">
          <ac:chgData name="C23380123 Ciaran Duggan" userId="S::c23380123@mytudublin.ie::080d23e5-7e17-4456-9f5a-ba7d8ff720c3" providerId="AD" clId="Web-{B5C3C3F8-B93D-171F-C8E9-67F8C4A47436}" dt="2025-03-10T16:01:26.048" v="121"/>
          <ac:spMkLst>
            <pc:docMk/>
            <pc:sldMk cId="4263200315" sldId="267"/>
            <ac:spMk id="3" creationId="{85505199-0CE8-3C13-C5EE-39F1F0A06E70}"/>
          </ac:spMkLst>
        </pc:spChg>
      </pc:sldChg>
      <pc:sldChg chg="modSp">
        <pc:chgData name="C23380123 Ciaran Duggan" userId="S::c23380123@mytudublin.ie::080d23e5-7e17-4456-9f5a-ba7d8ff720c3" providerId="AD" clId="Web-{B5C3C3F8-B93D-171F-C8E9-67F8C4A47436}" dt="2025-03-10T16:01:26.048" v="121"/>
        <pc:sldMkLst>
          <pc:docMk/>
          <pc:sldMk cId="194505518" sldId="268"/>
        </pc:sldMkLst>
        <pc:spChg chg="mod">
          <ac:chgData name="C23380123 Ciaran Duggan" userId="S::c23380123@mytudublin.ie::080d23e5-7e17-4456-9f5a-ba7d8ff720c3" providerId="AD" clId="Web-{B5C3C3F8-B93D-171F-C8E9-67F8C4A47436}" dt="2025-03-10T16:01:26.048" v="121"/>
          <ac:spMkLst>
            <pc:docMk/>
            <pc:sldMk cId="194505518" sldId="268"/>
            <ac:spMk id="3" creationId="{8C79F526-8486-AA96-F903-F63ABB509D6E}"/>
          </ac:spMkLst>
        </pc:spChg>
      </pc:sldChg>
      <pc:sldMasterChg chg="modSp modSldLayout">
        <pc:chgData name="C23380123 Ciaran Duggan" userId="S::c23380123@mytudublin.ie::080d23e5-7e17-4456-9f5a-ba7d8ff720c3" providerId="AD" clId="Web-{B5C3C3F8-B93D-171F-C8E9-67F8C4A47436}" dt="2025-03-10T16:01:26.048" v="121"/>
        <pc:sldMasterMkLst>
          <pc:docMk/>
          <pc:sldMasterMk cId="2460954070" sldId="2147483660"/>
        </pc:sldMasterMkLst>
        <pc:spChg chg="mod">
          <ac:chgData name="C23380123 Ciaran Duggan" userId="S::c23380123@mytudublin.ie::080d23e5-7e17-4456-9f5a-ba7d8ff720c3" providerId="AD" clId="Web-{B5C3C3F8-B93D-171F-C8E9-67F8C4A47436}" dt="2025-03-10T16:01:26.048" v="121"/>
          <ac:spMkLst>
            <pc:docMk/>
            <pc:sldMasterMk cId="2460954070" sldId="2147483660"/>
            <ac:spMk id="2" creationId="{00000000-0000-0000-0000-000000000000}"/>
          </ac:spMkLst>
        </pc:spChg>
        <pc:spChg chg="mod">
          <ac:chgData name="C23380123 Ciaran Duggan" userId="S::c23380123@mytudublin.ie::080d23e5-7e17-4456-9f5a-ba7d8ff720c3" providerId="AD" clId="Web-{B5C3C3F8-B93D-171F-C8E9-67F8C4A47436}" dt="2025-03-10T16:01:26.048" v="121"/>
          <ac:spMkLst>
            <pc:docMk/>
            <pc:sldMasterMk cId="2460954070" sldId="2147483660"/>
            <ac:spMk id="3" creationId="{00000000-0000-0000-0000-000000000000}"/>
          </ac:spMkLst>
        </pc:spChg>
        <pc:spChg chg="mod">
          <ac:chgData name="C23380123 Ciaran Duggan" userId="S::c23380123@mytudublin.ie::080d23e5-7e17-4456-9f5a-ba7d8ff720c3" providerId="AD" clId="Web-{B5C3C3F8-B93D-171F-C8E9-67F8C4A47436}" dt="2025-03-10T16:01:26.048" v="121"/>
          <ac:spMkLst>
            <pc:docMk/>
            <pc:sldMasterMk cId="2460954070" sldId="2147483660"/>
            <ac:spMk id="4" creationId="{00000000-0000-0000-0000-000000000000}"/>
          </ac:spMkLst>
        </pc:spChg>
        <pc:spChg chg="mod">
          <ac:chgData name="C23380123 Ciaran Duggan" userId="S::c23380123@mytudublin.ie::080d23e5-7e17-4456-9f5a-ba7d8ff720c3" providerId="AD" clId="Web-{B5C3C3F8-B93D-171F-C8E9-67F8C4A47436}" dt="2025-03-10T16:01:26.048" v="121"/>
          <ac:spMkLst>
            <pc:docMk/>
            <pc:sldMasterMk cId="2460954070" sldId="2147483660"/>
            <ac:spMk id="5" creationId="{00000000-0000-0000-0000-000000000000}"/>
          </ac:spMkLst>
        </pc:spChg>
        <pc:spChg chg="mod">
          <ac:chgData name="C23380123 Ciaran Duggan" userId="S::c23380123@mytudublin.ie::080d23e5-7e17-4456-9f5a-ba7d8ff720c3" providerId="AD" clId="Web-{B5C3C3F8-B93D-171F-C8E9-67F8C4A47436}" dt="2025-03-10T16:01:26.048" v="121"/>
          <ac:spMkLst>
            <pc:docMk/>
            <pc:sldMasterMk cId="2460954070" sldId="2147483660"/>
            <ac:spMk id="6" creationId="{00000000-0000-0000-0000-000000000000}"/>
          </ac:spMkLst>
        </pc:spChg>
        <pc:sldLayoutChg chg="modSp">
          <pc:chgData name="C23380123 Ciaran Duggan" userId="S::c23380123@mytudublin.ie::080d23e5-7e17-4456-9f5a-ba7d8ff720c3" providerId="AD" clId="Web-{B5C3C3F8-B93D-171F-C8E9-67F8C4A47436}" dt="2025-03-10T16:01:26.048" v="121"/>
          <pc:sldLayoutMkLst>
            <pc:docMk/>
            <pc:sldMasterMk cId="2460954070" sldId="2147483660"/>
            <pc:sldLayoutMk cId="2385387890" sldId="2147483661"/>
          </pc:sldLayoutMkLst>
          <pc:spChg chg="mod">
            <ac:chgData name="C23380123 Ciaran Duggan" userId="S::c23380123@mytudublin.ie::080d23e5-7e17-4456-9f5a-ba7d8ff720c3" providerId="AD" clId="Web-{B5C3C3F8-B93D-171F-C8E9-67F8C4A47436}" dt="2025-03-10T16:01:26.048" v="121"/>
            <ac:spMkLst>
              <pc:docMk/>
              <pc:sldMasterMk cId="2460954070" sldId="2147483660"/>
              <pc:sldLayoutMk cId="2385387890" sldId="2147483661"/>
              <ac:spMk id="2" creationId="{00000000-0000-0000-0000-000000000000}"/>
            </ac:spMkLst>
          </pc:spChg>
          <pc:spChg chg="mod">
            <ac:chgData name="C23380123 Ciaran Duggan" userId="S::c23380123@mytudublin.ie::080d23e5-7e17-4456-9f5a-ba7d8ff720c3" providerId="AD" clId="Web-{B5C3C3F8-B93D-171F-C8E9-67F8C4A47436}" dt="2025-03-10T16:01:26.048" v="121"/>
            <ac:spMkLst>
              <pc:docMk/>
              <pc:sldMasterMk cId="2460954070" sldId="2147483660"/>
              <pc:sldLayoutMk cId="2385387890" sldId="2147483661"/>
              <ac:spMk id="3" creationId="{00000000-0000-0000-0000-000000000000}"/>
            </ac:spMkLst>
          </pc:spChg>
        </pc:sldLayoutChg>
        <pc:sldLayoutChg chg="modSp">
          <pc:chgData name="C23380123 Ciaran Duggan" userId="S::c23380123@mytudublin.ie::080d23e5-7e17-4456-9f5a-ba7d8ff720c3" providerId="AD" clId="Web-{B5C3C3F8-B93D-171F-C8E9-67F8C4A47436}" dt="2025-03-10T16:01:26.048" v="121"/>
          <pc:sldLayoutMkLst>
            <pc:docMk/>
            <pc:sldMasterMk cId="2460954070" sldId="2147483660"/>
            <pc:sldLayoutMk cId="2591524520" sldId="2147483663"/>
          </pc:sldLayoutMkLst>
          <pc:spChg chg="mod">
            <ac:chgData name="C23380123 Ciaran Duggan" userId="S::c23380123@mytudublin.ie::080d23e5-7e17-4456-9f5a-ba7d8ff720c3" providerId="AD" clId="Web-{B5C3C3F8-B93D-171F-C8E9-67F8C4A47436}" dt="2025-03-10T16:01:26.048" v="121"/>
            <ac:spMkLst>
              <pc:docMk/>
              <pc:sldMasterMk cId="2460954070" sldId="2147483660"/>
              <pc:sldLayoutMk cId="2591524520" sldId="2147483663"/>
              <ac:spMk id="2" creationId="{00000000-0000-0000-0000-000000000000}"/>
            </ac:spMkLst>
          </pc:spChg>
          <pc:spChg chg="mod">
            <ac:chgData name="C23380123 Ciaran Duggan" userId="S::c23380123@mytudublin.ie::080d23e5-7e17-4456-9f5a-ba7d8ff720c3" providerId="AD" clId="Web-{B5C3C3F8-B93D-171F-C8E9-67F8C4A47436}" dt="2025-03-10T16:01:26.048" v="121"/>
            <ac:spMkLst>
              <pc:docMk/>
              <pc:sldMasterMk cId="2460954070" sldId="2147483660"/>
              <pc:sldLayoutMk cId="2591524520" sldId="2147483663"/>
              <ac:spMk id="3" creationId="{00000000-0000-0000-0000-000000000000}"/>
            </ac:spMkLst>
          </pc:spChg>
        </pc:sldLayoutChg>
        <pc:sldLayoutChg chg="modSp">
          <pc:chgData name="C23380123 Ciaran Duggan" userId="S::c23380123@mytudublin.ie::080d23e5-7e17-4456-9f5a-ba7d8ff720c3" providerId="AD" clId="Web-{B5C3C3F8-B93D-171F-C8E9-67F8C4A47436}" dt="2025-03-10T16:01:26.048" v="121"/>
          <pc:sldLayoutMkLst>
            <pc:docMk/>
            <pc:sldMasterMk cId="2460954070" sldId="2147483660"/>
            <pc:sldLayoutMk cId="1203092039" sldId="2147483664"/>
          </pc:sldLayoutMkLst>
          <pc:spChg chg="mod">
            <ac:chgData name="C23380123 Ciaran Duggan" userId="S::c23380123@mytudublin.ie::080d23e5-7e17-4456-9f5a-ba7d8ff720c3" providerId="AD" clId="Web-{B5C3C3F8-B93D-171F-C8E9-67F8C4A47436}" dt="2025-03-10T16:01:26.048" v="121"/>
            <ac:spMkLst>
              <pc:docMk/>
              <pc:sldMasterMk cId="2460954070" sldId="2147483660"/>
              <pc:sldLayoutMk cId="1203092039" sldId="2147483664"/>
              <ac:spMk id="3" creationId="{00000000-0000-0000-0000-000000000000}"/>
            </ac:spMkLst>
          </pc:spChg>
          <pc:spChg chg="mod">
            <ac:chgData name="C23380123 Ciaran Duggan" userId="S::c23380123@mytudublin.ie::080d23e5-7e17-4456-9f5a-ba7d8ff720c3" providerId="AD" clId="Web-{B5C3C3F8-B93D-171F-C8E9-67F8C4A47436}" dt="2025-03-10T16:01:26.048" v="121"/>
            <ac:spMkLst>
              <pc:docMk/>
              <pc:sldMasterMk cId="2460954070" sldId="2147483660"/>
              <pc:sldLayoutMk cId="1203092039" sldId="2147483664"/>
              <ac:spMk id="4" creationId="{00000000-0000-0000-0000-000000000000}"/>
            </ac:spMkLst>
          </pc:spChg>
        </pc:sldLayoutChg>
        <pc:sldLayoutChg chg="modSp">
          <pc:chgData name="C23380123 Ciaran Duggan" userId="S::c23380123@mytudublin.ie::080d23e5-7e17-4456-9f5a-ba7d8ff720c3" providerId="AD" clId="Web-{B5C3C3F8-B93D-171F-C8E9-67F8C4A47436}" dt="2025-03-10T16:01:26.048" v="121"/>
          <pc:sldLayoutMkLst>
            <pc:docMk/>
            <pc:sldMasterMk cId="2460954070" sldId="2147483660"/>
            <pc:sldLayoutMk cId="3733172339" sldId="2147483665"/>
          </pc:sldLayoutMkLst>
          <pc:spChg chg="mod">
            <ac:chgData name="C23380123 Ciaran Duggan" userId="S::c23380123@mytudublin.ie::080d23e5-7e17-4456-9f5a-ba7d8ff720c3" providerId="AD" clId="Web-{B5C3C3F8-B93D-171F-C8E9-67F8C4A47436}" dt="2025-03-10T16:01:26.048" v="121"/>
            <ac:spMkLst>
              <pc:docMk/>
              <pc:sldMasterMk cId="2460954070" sldId="2147483660"/>
              <pc:sldLayoutMk cId="3733172339" sldId="2147483665"/>
              <ac:spMk id="2" creationId="{00000000-0000-0000-0000-000000000000}"/>
            </ac:spMkLst>
          </pc:spChg>
          <pc:spChg chg="mod">
            <ac:chgData name="C23380123 Ciaran Duggan" userId="S::c23380123@mytudublin.ie::080d23e5-7e17-4456-9f5a-ba7d8ff720c3" providerId="AD" clId="Web-{B5C3C3F8-B93D-171F-C8E9-67F8C4A47436}" dt="2025-03-10T16:01:26.048" v="121"/>
            <ac:spMkLst>
              <pc:docMk/>
              <pc:sldMasterMk cId="2460954070" sldId="2147483660"/>
              <pc:sldLayoutMk cId="3733172339" sldId="2147483665"/>
              <ac:spMk id="3" creationId="{00000000-0000-0000-0000-000000000000}"/>
            </ac:spMkLst>
          </pc:spChg>
          <pc:spChg chg="mod">
            <ac:chgData name="C23380123 Ciaran Duggan" userId="S::c23380123@mytudublin.ie::080d23e5-7e17-4456-9f5a-ba7d8ff720c3" providerId="AD" clId="Web-{B5C3C3F8-B93D-171F-C8E9-67F8C4A47436}" dt="2025-03-10T16:01:26.048" v="121"/>
            <ac:spMkLst>
              <pc:docMk/>
              <pc:sldMasterMk cId="2460954070" sldId="2147483660"/>
              <pc:sldLayoutMk cId="3733172339" sldId="2147483665"/>
              <ac:spMk id="4" creationId="{00000000-0000-0000-0000-000000000000}"/>
            </ac:spMkLst>
          </pc:spChg>
          <pc:spChg chg="mod">
            <ac:chgData name="C23380123 Ciaran Duggan" userId="S::c23380123@mytudublin.ie::080d23e5-7e17-4456-9f5a-ba7d8ff720c3" providerId="AD" clId="Web-{B5C3C3F8-B93D-171F-C8E9-67F8C4A47436}" dt="2025-03-10T16:01:26.048" v="121"/>
            <ac:spMkLst>
              <pc:docMk/>
              <pc:sldMasterMk cId="2460954070" sldId="2147483660"/>
              <pc:sldLayoutMk cId="3733172339" sldId="2147483665"/>
              <ac:spMk id="5" creationId="{00000000-0000-0000-0000-000000000000}"/>
            </ac:spMkLst>
          </pc:spChg>
          <pc:spChg chg="mod">
            <ac:chgData name="C23380123 Ciaran Duggan" userId="S::c23380123@mytudublin.ie::080d23e5-7e17-4456-9f5a-ba7d8ff720c3" providerId="AD" clId="Web-{B5C3C3F8-B93D-171F-C8E9-67F8C4A47436}" dt="2025-03-10T16:01:26.048" v="121"/>
            <ac:spMkLst>
              <pc:docMk/>
              <pc:sldMasterMk cId="2460954070" sldId="2147483660"/>
              <pc:sldLayoutMk cId="3733172339" sldId="2147483665"/>
              <ac:spMk id="6" creationId="{00000000-0000-0000-0000-000000000000}"/>
            </ac:spMkLst>
          </pc:spChg>
        </pc:sldLayoutChg>
        <pc:sldLayoutChg chg="modSp">
          <pc:chgData name="C23380123 Ciaran Duggan" userId="S::c23380123@mytudublin.ie::080d23e5-7e17-4456-9f5a-ba7d8ff720c3" providerId="AD" clId="Web-{B5C3C3F8-B93D-171F-C8E9-67F8C4A47436}" dt="2025-03-10T16:01:26.048" v="121"/>
          <pc:sldLayoutMkLst>
            <pc:docMk/>
            <pc:sldMasterMk cId="2460954070" sldId="2147483660"/>
            <pc:sldLayoutMk cId="3171841454" sldId="2147483668"/>
          </pc:sldLayoutMkLst>
          <pc:spChg chg="mod">
            <ac:chgData name="C23380123 Ciaran Duggan" userId="S::c23380123@mytudublin.ie::080d23e5-7e17-4456-9f5a-ba7d8ff720c3" providerId="AD" clId="Web-{B5C3C3F8-B93D-171F-C8E9-67F8C4A47436}" dt="2025-03-10T16:01:26.048" v="121"/>
            <ac:spMkLst>
              <pc:docMk/>
              <pc:sldMasterMk cId="2460954070" sldId="2147483660"/>
              <pc:sldLayoutMk cId="3171841454" sldId="2147483668"/>
              <ac:spMk id="2" creationId="{00000000-0000-0000-0000-000000000000}"/>
            </ac:spMkLst>
          </pc:spChg>
          <pc:spChg chg="mod">
            <ac:chgData name="C23380123 Ciaran Duggan" userId="S::c23380123@mytudublin.ie::080d23e5-7e17-4456-9f5a-ba7d8ff720c3" providerId="AD" clId="Web-{B5C3C3F8-B93D-171F-C8E9-67F8C4A47436}" dt="2025-03-10T16:01:26.048" v="121"/>
            <ac:spMkLst>
              <pc:docMk/>
              <pc:sldMasterMk cId="2460954070" sldId="2147483660"/>
              <pc:sldLayoutMk cId="3171841454" sldId="2147483668"/>
              <ac:spMk id="3" creationId="{00000000-0000-0000-0000-000000000000}"/>
            </ac:spMkLst>
          </pc:spChg>
          <pc:spChg chg="mod">
            <ac:chgData name="C23380123 Ciaran Duggan" userId="S::c23380123@mytudublin.ie::080d23e5-7e17-4456-9f5a-ba7d8ff720c3" providerId="AD" clId="Web-{B5C3C3F8-B93D-171F-C8E9-67F8C4A47436}" dt="2025-03-10T16:01:26.048" v="121"/>
            <ac:spMkLst>
              <pc:docMk/>
              <pc:sldMasterMk cId="2460954070" sldId="2147483660"/>
              <pc:sldLayoutMk cId="3171841454" sldId="2147483668"/>
              <ac:spMk id="4" creationId="{00000000-0000-0000-0000-000000000000}"/>
            </ac:spMkLst>
          </pc:spChg>
        </pc:sldLayoutChg>
        <pc:sldLayoutChg chg="modSp">
          <pc:chgData name="C23380123 Ciaran Duggan" userId="S::c23380123@mytudublin.ie::080d23e5-7e17-4456-9f5a-ba7d8ff720c3" providerId="AD" clId="Web-{B5C3C3F8-B93D-171F-C8E9-67F8C4A47436}" dt="2025-03-10T16:01:26.048" v="121"/>
          <pc:sldLayoutMkLst>
            <pc:docMk/>
            <pc:sldMasterMk cId="2460954070" sldId="2147483660"/>
            <pc:sldLayoutMk cId="1718958274" sldId="2147483669"/>
          </pc:sldLayoutMkLst>
          <pc:spChg chg="mod">
            <ac:chgData name="C23380123 Ciaran Duggan" userId="S::c23380123@mytudublin.ie::080d23e5-7e17-4456-9f5a-ba7d8ff720c3" providerId="AD" clId="Web-{B5C3C3F8-B93D-171F-C8E9-67F8C4A47436}" dt="2025-03-10T16:01:26.048" v="121"/>
            <ac:spMkLst>
              <pc:docMk/>
              <pc:sldMasterMk cId="2460954070" sldId="2147483660"/>
              <pc:sldLayoutMk cId="1718958274" sldId="2147483669"/>
              <ac:spMk id="2" creationId="{00000000-0000-0000-0000-000000000000}"/>
            </ac:spMkLst>
          </pc:spChg>
          <pc:spChg chg="mod">
            <ac:chgData name="C23380123 Ciaran Duggan" userId="S::c23380123@mytudublin.ie::080d23e5-7e17-4456-9f5a-ba7d8ff720c3" providerId="AD" clId="Web-{B5C3C3F8-B93D-171F-C8E9-67F8C4A47436}" dt="2025-03-10T16:01:26.048" v="121"/>
            <ac:spMkLst>
              <pc:docMk/>
              <pc:sldMasterMk cId="2460954070" sldId="2147483660"/>
              <pc:sldLayoutMk cId="1718958274" sldId="2147483669"/>
              <ac:spMk id="3" creationId="{00000000-0000-0000-0000-000000000000}"/>
            </ac:spMkLst>
          </pc:spChg>
          <pc:spChg chg="mod">
            <ac:chgData name="C23380123 Ciaran Duggan" userId="S::c23380123@mytudublin.ie::080d23e5-7e17-4456-9f5a-ba7d8ff720c3" providerId="AD" clId="Web-{B5C3C3F8-B93D-171F-C8E9-67F8C4A47436}" dt="2025-03-10T16:01:26.048" v="121"/>
            <ac:spMkLst>
              <pc:docMk/>
              <pc:sldMasterMk cId="2460954070" sldId="2147483660"/>
              <pc:sldLayoutMk cId="1718958274" sldId="2147483669"/>
              <ac:spMk id="4" creationId="{00000000-0000-0000-0000-000000000000}"/>
            </ac:spMkLst>
          </pc:spChg>
        </pc:sldLayoutChg>
        <pc:sldLayoutChg chg="modSp">
          <pc:chgData name="C23380123 Ciaran Duggan" userId="S::c23380123@mytudublin.ie::080d23e5-7e17-4456-9f5a-ba7d8ff720c3" providerId="AD" clId="Web-{B5C3C3F8-B93D-171F-C8E9-67F8C4A47436}" dt="2025-03-10T16:01:26.048" v="121"/>
          <pc:sldLayoutMkLst>
            <pc:docMk/>
            <pc:sldMasterMk cId="2460954070" sldId="2147483660"/>
            <pc:sldLayoutMk cId="3479445657" sldId="2147483671"/>
          </pc:sldLayoutMkLst>
          <pc:spChg chg="mod">
            <ac:chgData name="C23380123 Ciaran Duggan" userId="S::c23380123@mytudublin.ie::080d23e5-7e17-4456-9f5a-ba7d8ff720c3" providerId="AD" clId="Web-{B5C3C3F8-B93D-171F-C8E9-67F8C4A47436}" dt="2025-03-10T16:01:26.048" v="121"/>
            <ac:spMkLst>
              <pc:docMk/>
              <pc:sldMasterMk cId="2460954070" sldId="2147483660"/>
              <pc:sldLayoutMk cId="3479445657" sldId="2147483671"/>
              <ac:spMk id="2" creationId="{00000000-0000-0000-0000-000000000000}"/>
            </ac:spMkLst>
          </pc:spChg>
          <pc:spChg chg="mod">
            <ac:chgData name="C23380123 Ciaran Duggan" userId="S::c23380123@mytudublin.ie::080d23e5-7e17-4456-9f5a-ba7d8ff720c3" providerId="AD" clId="Web-{B5C3C3F8-B93D-171F-C8E9-67F8C4A47436}" dt="2025-03-10T16:01:26.048" v="121"/>
            <ac:spMkLst>
              <pc:docMk/>
              <pc:sldMasterMk cId="2460954070" sldId="2147483660"/>
              <pc:sldLayoutMk cId="3479445657" sldId="2147483671"/>
              <ac:spMk id="3" creationId="{00000000-0000-0000-0000-000000000000}"/>
            </ac:spMkLst>
          </pc:spChg>
        </pc:sldLayoutChg>
      </pc:sldMasterChg>
    </pc:docChg>
  </pc:docChgLst>
  <pc:docChgLst>
    <pc:chgData name="C23380123 Ciaran Duggan" userId="S::c23380123@mytudublin.ie::080d23e5-7e17-4456-9f5a-ba7d8ff720c3" providerId="AD" clId="Web-{83B53B23-6CFC-CD6C-D8CD-1B89D8D712BF}"/>
    <pc:docChg chg="delSld">
      <pc:chgData name="C23380123 Ciaran Duggan" userId="S::c23380123@mytudublin.ie::080d23e5-7e17-4456-9f5a-ba7d8ff720c3" providerId="AD" clId="Web-{83B53B23-6CFC-CD6C-D8CD-1B89D8D712BF}" dt="2025-03-11T12:33:19.997" v="0"/>
      <pc:docMkLst>
        <pc:docMk/>
      </pc:docMkLst>
      <pc:sldChg chg="del">
        <pc:chgData name="C23380123 Ciaran Duggan" userId="S::c23380123@mytudublin.ie::080d23e5-7e17-4456-9f5a-ba7d8ff720c3" providerId="AD" clId="Web-{83B53B23-6CFC-CD6C-D8CD-1B89D8D712BF}" dt="2025-03-11T12:33:19.997" v="0"/>
        <pc:sldMkLst>
          <pc:docMk/>
          <pc:sldMk cId="3536028376" sldId="264"/>
        </pc:sldMkLst>
      </pc:sldChg>
    </pc:docChg>
  </pc:docChgLst>
  <pc:docChgLst>
    <pc:chgData name="C23312951 Gavin Walsh" userId="S::c23312951@mytudublin.ie::530fd80a-df1b-493c-bd5e-8740c9a7dff2" providerId="AD" clId="Web-{15FEF6C2-DF13-66FB-FFB9-50D658806832}"/>
    <pc:docChg chg="modSld">
      <pc:chgData name="C23312951 Gavin Walsh" userId="S::c23312951@mytudublin.ie::530fd80a-df1b-493c-bd5e-8740c9a7dff2" providerId="AD" clId="Web-{15FEF6C2-DF13-66FB-FFB9-50D658806832}" dt="2025-03-13T15:34:48.269" v="13" actId="20577"/>
      <pc:docMkLst>
        <pc:docMk/>
      </pc:docMkLst>
      <pc:sldChg chg="modSp">
        <pc:chgData name="C23312951 Gavin Walsh" userId="S::c23312951@mytudublin.ie::530fd80a-df1b-493c-bd5e-8740c9a7dff2" providerId="AD" clId="Web-{15FEF6C2-DF13-66FB-FFB9-50D658806832}" dt="2025-03-13T15:34:48.269" v="13" actId="20577"/>
        <pc:sldMkLst>
          <pc:docMk/>
          <pc:sldMk cId="1750543759" sldId="277"/>
        </pc:sldMkLst>
        <pc:spChg chg="mod">
          <ac:chgData name="C23312951 Gavin Walsh" userId="S::c23312951@mytudublin.ie::530fd80a-df1b-493c-bd5e-8740c9a7dff2" providerId="AD" clId="Web-{15FEF6C2-DF13-66FB-FFB9-50D658806832}" dt="2025-03-13T15:34:48.269" v="13" actId="20577"/>
          <ac:spMkLst>
            <pc:docMk/>
            <pc:sldMk cId="1750543759" sldId="277"/>
            <ac:spMk id="3" creationId="{05A1E58A-155E-DCFC-E4C3-AE3A96D0A355}"/>
          </ac:spMkLst>
        </pc:spChg>
      </pc:sldChg>
    </pc:docChg>
  </pc:docChgLst>
  <pc:docChgLst>
    <pc:chgData name="C23380123 Ciaran Duggan" userId="S::c23380123@mytudublin.ie::080d23e5-7e17-4456-9f5a-ba7d8ff720c3" providerId="AD" clId="Web-{A1145F48-D5B3-F9AD-A3A1-53D0404AAA39}"/>
    <pc:docChg chg="modSld">
      <pc:chgData name="C23380123 Ciaran Duggan" userId="S::c23380123@mytudublin.ie::080d23e5-7e17-4456-9f5a-ba7d8ff720c3" providerId="AD" clId="Web-{A1145F48-D5B3-F9AD-A3A1-53D0404AAA39}" dt="2025-03-13T15:00:01.563" v="76" actId="14100"/>
      <pc:docMkLst>
        <pc:docMk/>
      </pc:docMkLst>
      <pc:sldChg chg="addSp modSp">
        <pc:chgData name="C23380123 Ciaran Duggan" userId="S::c23380123@mytudublin.ie::080d23e5-7e17-4456-9f5a-ba7d8ff720c3" providerId="AD" clId="Web-{A1145F48-D5B3-F9AD-A3A1-53D0404AAA39}" dt="2025-03-13T14:51:28.599" v="0"/>
        <pc:sldMkLst>
          <pc:docMk/>
          <pc:sldMk cId="109857222" sldId="256"/>
        </pc:sldMkLst>
        <pc:spChg chg="mod">
          <ac:chgData name="C23380123 Ciaran Duggan" userId="S::c23380123@mytudublin.ie::080d23e5-7e17-4456-9f5a-ba7d8ff720c3" providerId="AD" clId="Web-{A1145F48-D5B3-F9AD-A3A1-53D0404AAA39}" dt="2025-03-13T14:51:28.599" v="0"/>
          <ac:spMkLst>
            <pc:docMk/>
            <pc:sldMk cId="109857222" sldId="256"/>
            <ac:spMk id="2" creationId="{00000000-0000-0000-0000-000000000000}"/>
          </ac:spMkLst>
        </pc:spChg>
        <pc:spChg chg="mod">
          <ac:chgData name="C23380123 Ciaran Duggan" userId="S::c23380123@mytudublin.ie::080d23e5-7e17-4456-9f5a-ba7d8ff720c3" providerId="AD" clId="Web-{A1145F48-D5B3-F9AD-A3A1-53D0404AAA39}" dt="2025-03-13T14:51:28.599" v="0"/>
          <ac:spMkLst>
            <pc:docMk/>
            <pc:sldMk cId="109857222" sldId="256"/>
            <ac:spMk id="3" creationId="{00000000-0000-0000-0000-000000000000}"/>
          </ac:spMkLst>
        </pc:spChg>
        <pc:spChg chg="add">
          <ac:chgData name="C23380123 Ciaran Duggan" userId="S::c23380123@mytudublin.ie::080d23e5-7e17-4456-9f5a-ba7d8ff720c3" providerId="AD" clId="Web-{A1145F48-D5B3-F9AD-A3A1-53D0404AAA39}" dt="2025-03-13T14:51:28.599" v="0"/>
          <ac:spMkLst>
            <pc:docMk/>
            <pc:sldMk cId="109857222" sldId="256"/>
            <ac:spMk id="7" creationId="{0C0CCF94-9536-4A63-8FF2-E37827C92756}"/>
          </ac:spMkLst>
        </pc:spChg>
        <pc:spChg chg="add">
          <ac:chgData name="C23380123 Ciaran Duggan" userId="S::c23380123@mytudublin.ie::080d23e5-7e17-4456-9f5a-ba7d8ff720c3" providerId="AD" clId="Web-{A1145F48-D5B3-F9AD-A3A1-53D0404AAA39}" dt="2025-03-13T14:51:28.599" v="0"/>
          <ac:spMkLst>
            <pc:docMk/>
            <pc:sldMk cId="109857222" sldId="256"/>
            <ac:spMk id="8" creationId="{C970655A-F4C2-4D7E-BAB6-D3BFC5CAE148}"/>
          </ac:spMkLst>
        </pc:spChg>
        <pc:spChg chg="add">
          <ac:chgData name="C23380123 Ciaran Duggan" userId="S::c23380123@mytudublin.ie::080d23e5-7e17-4456-9f5a-ba7d8ff720c3" providerId="AD" clId="Web-{A1145F48-D5B3-F9AD-A3A1-53D0404AAA39}" dt="2025-03-13T14:51:28.599" v="0"/>
          <ac:spMkLst>
            <pc:docMk/>
            <pc:sldMk cId="109857222" sldId="256"/>
            <ac:spMk id="10" creationId="{3389D0BC-BA1D-4360-88F9-D9ECCBDAB50E}"/>
          </ac:spMkLst>
        </pc:spChg>
        <pc:picChg chg="mod">
          <ac:chgData name="C23380123 Ciaran Duggan" userId="S::c23380123@mytudublin.ie::080d23e5-7e17-4456-9f5a-ba7d8ff720c3" providerId="AD" clId="Web-{A1145F48-D5B3-F9AD-A3A1-53D0404AAA39}" dt="2025-03-13T14:51:28.599" v="0"/>
          <ac:picMkLst>
            <pc:docMk/>
            <pc:sldMk cId="109857222" sldId="256"/>
            <ac:picMk id="4" creationId="{5FC756C2-0CB0-13BA-51DD-3F6CFCDF5813}"/>
          </ac:picMkLst>
        </pc:picChg>
      </pc:sldChg>
      <pc:sldChg chg="addSp modSp mod setBg">
        <pc:chgData name="C23380123 Ciaran Duggan" userId="S::c23380123@mytudublin.ie::080d23e5-7e17-4456-9f5a-ba7d8ff720c3" providerId="AD" clId="Web-{A1145F48-D5B3-F9AD-A3A1-53D0404AAA39}" dt="2025-03-13T14:51:39.458" v="1"/>
        <pc:sldMkLst>
          <pc:docMk/>
          <pc:sldMk cId="3463380353" sldId="257"/>
        </pc:sldMkLst>
        <pc:spChg chg="mod">
          <ac:chgData name="C23380123 Ciaran Duggan" userId="S::c23380123@mytudublin.ie::080d23e5-7e17-4456-9f5a-ba7d8ff720c3" providerId="AD" clId="Web-{A1145F48-D5B3-F9AD-A3A1-53D0404AAA39}" dt="2025-03-13T14:51:39.458" v="1"/>
          <ac:spMkLst>
            <pc:docMk/>
            <pc:sldMk cId="3463380353" sldId="257"/>
            <ac:spMk id="3" creationId="{128E4282-BE8B-F75C-3A9F-0A857DDDCCD8}"/>
          </ac:spMkLst>
        </pc:spChg>
        <pc:spChg chg="mod">
          <ac:chgData name="C23380123 Ciaran Duggan" userId="S::c23380123@mytudublin.ie::080d23e5-7e17-4456-9f5a-ba7d8ff720c3" providerId="AD" clId="Web-{A1145F48-D5B3-F9AD-A3A1-53D0404AAA39}" dt="2025-03-13T14:51:39.458" v="1"/>
          <ac:spMkLst>
            <pc:docMk/>
            <pc:sldMk cId="3463380353" sldId="257"/>
            <ac:spMk id="253" creationId="{4EEF9D15-F2C9-BED6-E75D-7CCA0D267D23}"/>
          </ac:spMkLst>
        </pc:spChg>
        <pc:spChg chg="mod">
          <ac:chgData name="C23380123 Ciaran Duggan" userId="S::c23380123@mytudublin.ie::080d23e5-7e17-4456-9f5a-ba7d8ff720c3" providerId="AD" clId="Web-{A1145F48-D5B3-F9AD-A3A1-53D0404AAA39}" dt="2025-03-13T14:51:39.458" v="1"/>
          <ac:spMkLst>
            <pc:docMk/>
            <pc:sldMk cId="3463380353" sldId="257"/>
            <ac:spMk id="254" creationId="{0DAB5CBB-563E-775E-56A6-7F7167423797}"/>
          </ac:spMkLst>
        </pc:spChg>
        <pc:spChg chg="add">
          <ac:chgData name="C23380123 Ciaran Duggan" userId="S::c23380123@mytudublin.ie::080d23e5-7e17-4456-9f5a-ba7d8ff720c3" providerId="AD" clId="Web-{A1145F48-D5B3-F9AD-A3A1-53D0404AAA39}" dt="2025-03-13T14:51:39.458" v="1"/>
          <ac:spMkLst>
            <pc:docMk/>
            <pc:sldMk cId="3463380353" sldId="257"/>
            <ac:spMk id="256" creationId="{1DE7243B-5109-444B-8FAF-7437C66BC0E9}"/>
          </ac:spMkLst>
        </pc:spChg>
        <pc:spChg chg="add">
          <ac:chgData name="C23380123 Ciaran Duggan" userId="S::c23380123@mytudublin.ie::080d23e5-7e17-4456-9f5a-ba7d8ff720c3" providerId="AD" clId="Web-{A1145F48-D5B3-F9AD-A3A1-53D0404AAA39}" dt="2025-03-13T14:51:39.458" v="1"/>
          <ac:spMkLst>
            <pc:docMk/>
            <pc:sldMk cId="3463380353" sldId="257"/>
            <ac:spMk id="257" creationId="{4C5D6221-DA7B-4611-AA26-7D8E349FDE96}"/>
          </ac:spMkLst>
        </pc:spChg>
      </pc:sldChg>
      <pc:sldChg chg="addSp modSp mod setBg setClrOvrMap">
        <pc:chgData name="C23380123 Ciaran Duggan" userId="S::c23380123@mytudublin.ie::080d23e5-7e17-4456-9f5a-ba7d8ff720c3" providerId="AD" clId="Web-{A1145F48-D5B3-F9AD-A3A1-53D0404AAA39}" dt="2025-03-13T15:00:01.563" v="76" actId="14100"/>
        <pc:sldMkLst>
          <pc:docMk/>
          <pc:sldMk cId="1895769742" sldId="258"/>
        </pc:sldMkLst>
        <pc:spChg chg="mod">
          <ac:chgData name="C23380123 Ciaran Duggan" userId="S::c23380123@mytudublin.ie::080d23e5-7e17-4456-9f5a-ba7d8ff720c3" providerId="AD" clId="Web-{A1145F48-D5B3-F9AD-A3A1-53D0404AAA39}" dt="2025-03-13T14:51:46.646" v="2"/>
          <ac:spMkLst>
            <pc:docMk/>
            <pc:sldMk cId="1895769742" sldId="258"/>
            <ac:spMk id="2" creationId="{BC640B6A-E2EF-FBED-6167-71131BB81710}"/>
          </ac:spMkLst>
        </pc:spChg>
        <pc:spChg chg="mod">
          <ac:chgData name="C23380123 Ciaran Duggan" userId="S::c23380123@mytudublin.ie::080d23e5-7e17-4456-9f5a-ba7d8ff720c3" providerId="AD" clId="Web-{A1145F48-D5B3-F9AD-A3A1-53D0404AAA39}" dt="2025-03-13T14:59:56.454" v="74" actId="14100"/>
          <ac:spMkLst>
            <pc:docMk/>
            <pc:sldMk cId="1895769742" sldId="258"/>
            <ac:spMk id="3" creationId="{7F4D9469-4AC2-CEE4-BD00-125E75D1F774}"/>
          </ac:spMkLst>
        </pc:spChg>
        <pc:spChg chg="mod">
          <ac:chgData name="C23380123 Ciaran Duggan" userId="S::c23380123@mytudublin.ie::080d23e5-7e17-4456-9f5a-ba7d8ff720c3" providerId="AD" clId="Web-{A1145F48-D5B3-F9AD-A3A1-53D0404AAA39}" dt="2025-03-13T15:00:01.563" v="76" actId="14100"/>
          <ac:spMkLst>
            <pc:docMk/>
            <pc:sldMk cId="1895769742" sldId="258"/>
            <ac:spMk id="4" creationId="{B2D391D9-529C-C334-958E-1161BD8B50E9}"/>
          </ac:spMkLst>
        </pc:spChg>
        <pc:spChg chg="add">
          <ac:chgData name="C23380123 Ciaran Duggan" userId="S::c23380123@mytudublin.ie::080d23e5-7e17-4456-9f5a-ba7d8ff720c3" providerId="AD" clId="Web-{A1145F48-D5B3-F9AD-A3A1-53D0404AAA39}" dt="2025-03-13T14:51:46.646" v="2"/>
          <ac:spMkLst>
            <pc:docMk/>
            <pc:sldMk cId="1895769742" sldId="258"/>
            <ac:spMk id="8" creationId="{E35A04CF-97D4-4FF7-B359-C546B1F62E54}"/>
          </ac:spMkLst>
        </pc:spChg>
        <pc:spChg chg="add">
          <ac:chgData name="C23380123 Ciaran Duggan" userId="S::c23380123@mytudublin.ie::080d23e5-7e17-4456-9f5a-ba7d8ff720c3" providerId="AD" clId="Web-{A1145F48-D5B3-F9AD-A3A1-53D0404AAA39}" dt="2025-03-13T14:51:46.646" v="2"/>
          <ac:spMkLst>
            <pc:docMk/>
            <pc:sldMk cId="1895769742" sldId="258"/>
            <ac:spMk id="14" creationId="{1DE7243B-5109-444B-8FAF-7437C66BC0E9}"/>
          </ac:spMkLst>
        </pc:spChg>
        <pc:spChg chg="add">
          <ac:chgData name="C23380123 Ciaran Duggan" userId="S::c23380123@mytudublin.ie::080d23e5-7e17-4456-9f5a-ba7d8ff720c3" providerId="AD" clId="Web-{A1145F48-D5B3-F9AD-A3A1-53D0404AAA39}" dt="2025-03-13T14:51:46.646" v="2"/>
          <ac:spMkLst>
            <pc:docMk/>
            <pc:sldMk cId="1895769742" sldId="258"/>
            <ac:spMk id="17" creationId="{4C5D6221-DA7B-4611-AA26-7D8E349FDE96}"/>
          </ac:spMkLst>
        </pc:spChg>
      </pc:sldChg>
      <pc:sldChg chg="addSp delSp modSp mod setBg setClrOvrMap chgLayout">
        <pc:chgData name="C23380123 Ciaran Duggan" userId="S::c23380123@mytudublin.ie::080d23e5-7e17-4456-9f5a-ba7d8ff720c3" providerId="AD" clId="Web-{A1145F48-D5B3-F9AD-A3A1-53D0404AAA39}" dt="2025-03-13T14:57:54.717" v="48"/>
        <pc:sldMkLst>
          <pc:docMk/>
          <pc:sldMk cId="1713117784" sldId="261"/>
        </pc:sldMkLst>
        <pc:spChg chg="mod ord">
          <ac:chgData name="C23380123 Ciaran Duggan" userId="S::c23380123@mytudublin.ie::080d23e5-7e17-4456-9f5a-ba7d8ff720c3" providerId="AD" clId="Web-{A1145F48-D5B3-F9AD-A3A1-53D0404AAA39}" dt="2025-03-13T14:57:54.717" v="48"/>
          <ac:spMkLst>
            <pc:docMk/>
            <pc:sldMk cId="1713117784" sldId="261"/>
            <ac:spMk id="2" creationId="{BCB8B3CD-ED88-AA54-1409-A2201AB6F0D3}"/>
          </ac:spMkLst>
        </pc:spChg>
        <pc:spChg chg="mod ord">
          <ac:chgData name="C23380123 Ciaran Duggan" userId="S::c23380123@mytudublin.ie::080d23e5-7e17-4456-9f5a-ba7d8ff720c3" providerId="AD" clId="Web-{A1145F48-D5B3-F9AD-A3A1-53D0404AAA39}" dt="2025-03-13T14:57:54.717" v="48"/>
          <ac:spMkLst>
            <pc:docMk/>
            <pc:sldMk cId="1713117784" sldId="261"/>
            <ac:spMk id="3" creationId="{803CF733-2353-E6A9-234D-199B25F0FC2C}"/>
          </ac:spMkLst>
        </pc:spChg>
        <pc:spChg chg="mod ord">
          <ac:chgData name="C23380123 Ciaran Duggan" userId="S::c23380123@mytudublin.ie::080d23e5-7e17-4456-9f5a-ba7d8ff720c3" providerId="AD" clId="Web-{A1145F48-D5B3-F9AD-A3A1-53D0404AAA39}" dt="2025-03-13T14:57:54.717" v="48"/>
          <ac:spMkLst>
            <pc:docMk/>
            <pc:sldMk cId="1713117784" sldId="261"/>
            <ac:spMk id="6" creationId="{EA773756-C67C-32D5-A186-0D6103207243}"/>
          </ac:spMkLst>
        </pc:spChg>
        <pc:spChg chg="add del">
          <ac:chgData name="C23380123 Ciaran Duggan" userId="S::c23380123@mytudublin.ie::080d23e5-7e17-4456-9f5a-ba7d8ff720c3" providerId="AD" clId="Web-{A1145F48-D5B3-F9AD-A3A1-53D0404AAA39}" dt="2025-03-13T14:57:51.935" v="45"/>
          <ac:spMkLst>
            <pc:docMk/>
            <pc:sldMk cId="1713117784" sldId="261"/>
            <ac:spMk id="11" creationId="{4C608BEB-860E-4094-8511-78603564A75E}"/>
          </ac:spMkLst>
        </pc:spChg>
        <pc:spChg chg="add del">
          <ac:chgData name="C23380123 Ciaran Duggan" userId="S::c23380123@mytudublin.ie::080d23e5-7e17-4456-9f5a-ba7d8ff720c3" providerId="AD" clId="Web-{A1145F48-D5B3-F9AD-A3A1-53D0404AAA39}" dt="2025-03-13T14:57:54.701" v="47"/>
          <ac:spMkLst>
            <pc:docMk/>
            <pc:sldMk cId="1713117784" sldId="261"/>
            <ac:spMk id="15" creationId="{CCD444A3-C338-4886-B7F1-4BA2AF46EB64}"/>
          </ac:spMkLst>
        </pc:spChg>
        <pc:spChg chg="add del">
          <ac:chgData name="C23380123 Ciaran Duggan" userId="S::c23380123@mytudublin.ie::080d23e5-7e17-4456-9f5a-ba7d8ff720c3" providerId="AD" clId="Web-{A1145F48-D5B3-F9AD-A3A1-53D0404AAA39}" dt="2025-03-13T14:57:54.701" v="47"/>
          <ac:spMkLst>
            <pc:docMk/>
            <pc:sldMk cId="1713117784" sldId="261"/>
            <ac:spMk id="16" creationId="{21739CA5-F0F5-48E1-8E8C-F24B71827E46}"/>
          </ac:spMkLst>
        </pc:spChg>
        <pc:spChg chg="add del">
          <ac:chgData name="C23380123 Ciaran Duggan" userId="S::c23380123@mytudublin.ie::080d23e5-7e17-4456-9f5a-ba7d8ff720c3" providerId="AD" clId="Web-{A1145F48-D5B3-F9AD-A3A1-53D0404AAA39}" dt="2025-03-13T14:57:54.701" v="47"/>
          <ac:spMkLst>
            <pc:docMk/>
            <pc:sldMk cId="1713117784" sldId="261"/>
            <ac:spMk id="17" creationId="{3EAD2937-F230-41D4-B9C5-975B129BFC20}"/>
          </ac:spMkLst>
        </pc:spChg>
        <pc:spChg chg="add">
          <ac:chgData name="C23380123 Ciaran Duggan" userId="S::c23380123@mytudublin.ie::080d23e5-7e17-4456-9f5a-ba7d8ff720c3" providerId="AD" clId="Web-{A1145F48-D5B3-F9AD-A3A1-53D0404AAA39}" dt="2025-03-13T14:57:54.717" v="48"/>
          <ac:spMkLst>
            <pc:docMk/>
            <pc:sldMk cId="1713117784" sldId="261"/>
            <ac:spMk id="19" creationId="{4C608BEB-860E-4094-8511-78603564A75E}"/>
          </ac:spMkLst>
        </pc:spChg>
        <pc:spChg chg="del mod">
          <ac:chgData name="C23380123 Ciaran Duggan" userId="S::c23380123@mytudublin.ie::080d23e5-7e17-4456-9f5a-ba7d8ff720c3" providerId="AD" clId="Web-{A1145F48-D5B3-F9AD-A3A1-53D0404AAA39}" dt="2025-03-13T14:57:38.888" v="43"/>
          <ac:spMkLst>
            <pc:docMk/>
            <pc:sldMk cId="1713117784" sldId="261"/>
            <ac:spMk id="38" creationId="{525CBE93-A4EA-98DE-9410-B3390C27833E}"/>
          </ac:spMkLst>
        </pc:spChg>
        <pc:cxnChg chg="add del">
          <ac:chgData name="C23380123 Ciaran Duggan" userId="S::c23380123@mytudublin.ie::080d23e5-7e17-4456-9f5a-ba7d8ff720c3" providerId="AD" clId="Web-{A1145F48-D5B3-F9AD-A3A1-53D0404AAA39}" dt="2025-03-13T14:57:51.935" v="45"/>
          <ac:cxnSpMkLst>
            <pc:docMk/>
            <pc:sldMk cId="1713117784" sldId="261"/>
            <ac:cxnSpMk id="13" creationId="{1F16A8D4-FE87-4604-88B2-394B5D1EB437}"/>
          </ac:cxnSpMkLst>
        </pc:cxnChg>
        <pc:cxnChg chg="add">
          <ac:chgData name="C23380123 Ciaran Duggan" userId="S::c23380123@mytudublin.ie::080d23e5-7e17-4456-9f5a-ba7d8ff720c3" providerId="AD" clId="Web-{A1145F48-D5B3-F9AD-A3A1-53D0404AAA39}" dt="2025-03-13T14:57:54.717" v="48"/>
          <ac:cxnSpMkLst>
            <pc:docMk/>
            <pc:sldMk cId="1713117784" sldId="261"/>
            <ac:cxnSpMk id="20" creationId="{1F16A8D4-FE87-4604-88B2-394B5D1EB437}"/>
          </ac:cxnSpMkLst>
        </pc:cxnChg>
      </pc:sldChg>
      <pc:sldChg chg="addSp modSp">
        <pc:chgData name="C23380123 Ciaran Duggan" userId="S::c23380123@mytudublin.ie::080d23e5-7e17-4456-9f5a-ba7d8ff720c3" providerId="AD" clId="Web-{A1145F48-D5B3-F9AD-A3A1-53D0404AAA39}" dt="2025-03-13T14:56:52.668" v="36"/>
        <pc:sldMkLst>
          <pc:docMk/>
          <pc:sldMk cId="3998137410" sldId="270"/>
        </pc:sldMkLst>
        <pc:spChg chg="mod">
          <ac:chgData name="C23380123 Ciaran Duggan" userId="S::c23380123@mytudublin.ie::080d23e5-7e17-4456-9f5a-ba7d8ff720c3" providerId="AD" clId="Web-{A1145F48-D5B3-F9AD-A3A1-53D0404AAA39}" dt="2025-03-13T14:56:52.668" v="36"/>
          <ac:spMkLst>
            <pc:docMk/>
            <pc:sldMk cId="3998137410" sldId="270"/>
            <ac:spMk id="2" creationId="{5C98FED8-8A35-3A5A-8C22-CBF172F55581}"/>
          </ac:spMkLst>
        </pc:spChg>
        <pc:spChg chg="add">
          <ac:chgData name="C23380123 Ciaran Duggan" userId="S::c23380123@mytudublin.ie::080d23e5-7e17-4456-9f5a-ba7d8ff720c3" providerId="AD" clId="Web-{A1145F48-D5B3-F9AD-A3A1-53D0404AAA39}" dt="2025-03-13T14:56:52.668" v="36"/>
          <ac:spMkLst>
            <pc:docMk/>
            <pc:sldMk cId="3998137410" sldId="270"/>
            <ac:spMk id="6" creationId="{A134706B-150F-487B-B4FB-34C10219C72F}"/>
          </ac:spMkLst>
        </pc:spChg>
        <pc:spChg chg="add">
          <ac:chgData name="C23380123 Ciaran Duggan" userId="S::c23380123@mytudublin.ie::080d23e5-7e17-4456-9f5a-ba7d8ff720c3" providerId="AD" clId="Web-{A1145F48-D5B3-F9AD-A3A1-53D0404AAA39}" dt="2025-03-13T14:56:52.668" v="36"/>
          <ac:spMkLst>
            <pc:docMk/>
            <pc:sldMk cId="3998137410" sldId="270"/>
            <ac:spMk id="8" creationId="{25FD23E7-C75D-4AFA-A4D4-BE5558110941}"/>
          </ac:spMkLst>
        </pc:spChg>
        <pc:spChg chg="add">
          <ac:chgData name="C23380123 Ciaran Duggan" userId="S::c23380123@mytudublin.ie::080d23e5-7e17-4456-9f5a-ba7d8ff720c3" providerId="AD" clId="Web-{A1145F48-D5B3-F9AD-A3A1-53D0404AAA39}" dt="2025-03-13T14:56:52.668" v="36"/>
          <ac:spMkLst>
            <pc:docMk/>
            <pc:sldMk cId="3998137410" sldId="270"/>
            <ac:spMk id="10" creationId="{D6705569-F545-4F47-A260-A9202826EA20}"/>
          </ac:spMkLst>
        </pc:spChg>
      </pc:sldChg>
      <pc:sldChg chg="modSp">
        <pc:chgData name="C23380123 Ciaran Duggan" userId="S::c23380123@mytudublin.ie::080d23e5-7e17-4456-9f5a-ba7d8ff720c3" providerId="AD" clId="Web-{A1145F48-D5B3-F9AD-A3A1-53D0404AAA39}" dt="2025-03-13T14:59:31.391" v="72" actId="20577"/>
        <pc:sldMkLst>
          <pc:docMk/>
          <pc:sldMk cId="1304607563" sldId="271"/>
        </pc:sldMkLst>
        <pc:spChg chg="mod">
          <ac:chgData name="C23380123 Ciaran Duggan" userId="S::c23380123@mytudublin.ie::080d23e5-7e17-4456-9f5a-ba7d8ff720c3" providerId="AD" clId="Web-{A1145F48-D5B3-F9AD-A3A1-53D0404AAA39}" dt="2025-03-13T14:58:47.405" v="64"/>
          <ac:spMkLst>
            <pc:docMk/>
            <pc:sldMk cId="1304607563" sldId="271"/>
            <ac:spMk id="2" creationId="{A93C8374-7B33-C3EF-0DC5-BE2AFD6FF5A0}"/>
          </ac:spMkLst>
        </pc:spChg>
        <pc:spChg chg="mod">
          <ac:chgData name="C23380123 Ciaran Duggan" userId="S::c23380123@mytudublin.ie::080d23e5-7e17-4456-9f5a-ba7d8ff720c3" providerId="AD" clId="Web-{A1145F48-D5B3-F9AD-A3A1-53D0404AAA39}" dt="2025-03-13T14:58:46.249" v="58" actId="1076"/>
          <ac:spMkLst>
            <pc:docMk/>
            <pc:sldMk cId="1304607563" sldId="271"/>
            <ac:spMk id="10" creationId="{91CBDE5A-1CDD-89BB-DC4D-0B7015A627E3}"/>
          </ac:spMkLst>
        </pc:spChg>
        <pc:graphicFrameChg chg="mod modGraphic">
          <ac:chgData name="C23380123 Ciaran Duggan" userId="S::c23380123@mytudublin.ie::080d23e5-7e17-4456-9f5a-ba7d8ff720c3" providerId="AD" clId="Web-{A1145F48-D5B3-F9AD-A3A1-53D0404AAA39}" dt="2025-03-13T14:59:31.391" v="72" actId="20577"/>
          <ac:graphicFrameMkLst>
            <pc:docMk/>
            <pc:sldMk cId="1304607563" sldId="271"/>
            <ac:graphicFrameMk id="12" creationId="{B2B19FFC-A18C-B8EA-699C-AB6C6461E70E}"/>
          </ac:graphicFrameMkLst>
        </pc:graphicFrameChg>
        <pc:picChg chg="mod">
          <ac:chgData name="C23380123 Ciaran Duggan" userId="S::c23380123@mytudublin.ie::080d23e5-7e17-4456-9f5a-ba7d8ff720c3" providerId="AD" clId="Web-{A1145F48-D5B3-F9AD-A3A1-53D0404AAA39}" dt="2025-03-13T14:58:46.249" v="60" actId="1076"/>
          <ac:picMkLst>
            <pc:docMk/>
            <pc:sldMk cId="1304607563" sldId="271"/>
            <ac:picMk id="5" creationId="{891DFC53-7DFA-738B-F177-14E8CAA89F08}"/>
          </ac:picMkLst>
        </pc:picChg>
        <pc:picChg chg="mod">
          <ac:chgData name="C23380123 Ciaran Duggan" userId="S::c23380123@mytudublin.ie::080d23e5-7e17-4456-9f5a-ba7d8ff720c3" providerId="AD" clId="Web-{A1145F48-D5B3-F9AD-A3A1-53D0404AAA39}" dt="2025-03-13T14:58:46.249" v="59" actId="1076"/>
          <ac:picMkLst>
            <pc:docMk/>
            <pc:sldMk cId="1304607563" sldId="271"/>
            <ac:picMk id="7" creationId="{C495D8B5-A37E-4DAC-769E-8E2B8459350B}"/>
          </ac:picMkLst>
        </pc:picChg>
        <pc:picChg chg="mod">
          <ac:chgData name="C23380123 Ciaran Duggan" userId="S::c23380123@mytudublin.ie::080d23e5-7e17-4456-9f5a-ba7d8ff720c3" providerId="AD" clId="Web-{A1145F48-D5B3-F9AD-A3A1-53D0404AAA39}" dt="2025-03-13T14:58:46.249" v="61" actId="1076"/>
          <ac:picMkLst>
            <pc:docMk/>
            <pc:sldMk cId="1304607563" sldId="271"/>
            <ac:picMk id="9" creationId="{F211EBED-8009-3E31-3DC0-C417798BD883}"/>
          </ac:picMkLst>
        </pc:picChg>
      </pc:sldChg>
      <pc:sldChg chg="addSp modSp">
        <pc:chgData name="C23380123 Ciaran Duggan" userId="S::c23380123@mytudublin.ie::080d23e5-7e17-4456-9f5a-ba7d8ff720c3" providerId="AD" clId="Web-{A1145F48-D5B3-F9AD-A3A1-53D0404AAA39}" dt="2025-03-13T14:54:25.571" v="17"/>
        <pc:sldMkLst>
          <pc:docMk/>
          <pc:sldMk cId="196955251" sldId="272"/>
        </pc:sldMkLst>
        <pc:spChg chg="mod">
          <ac:chgData name="C23380123 Ciaran Duggan" userId="S::c23380123@mytudublin.ie::080d23e5-7e17-4456-9f5a-ba7d8ff720c3" providerId="AD" clId="Web-{A1145F48-D5B3-F9AD-A3A1-53D0404AAA39}" dt="2025-03-13T14:52:44.553" v="8"/>
          <ac:spMkLst>
            <pc:docMk/>
            <pc:sldMk cId="196955251" sldId="272"/>
            <ac:spMk id="2" creationId="{0D765C6A-75A3-1279-C963-B9C7B66ACF08}"/>
          </ac:spMkLst>
        </pc:spChg>
        <pc:spChg chg="mod">
          <ac:chgData name="C23380123 Ciaran Duggan" userId="S::c23380123@mytudublin.ie::080d23e5-7e17-4456-9f5a-ba7d8ff720c3" providerId="AD" clId="Web-{A1145F48-D5B3-F9AD-A3A1-53D0404AAA39}" dt="2025-03-13T14:54:25.337" v="16" actId="20577"/>
          <ac:spMkLst>
            <pc:docMk/>
            <pc:sldMk cId="196955251" sldId="272"/>
            <ac:spMk id="3" creationId="{CBB3C5BA-0BF0-A6C0-7CA3-3130D3B53439}"/>
          </ac:spMkLst>
        </pc:spChg>
        <pc:spChg chg="add">
          <ac:chgData name="C23380123 Ciaran Duggan" userId="S::c23380123@mytudublin.ie::080d23e5-7e17-4456-9f5a-ba7d8ff720c3" providerId="AD" clId="Web-{A1145F48-D5B3-F9AD-A3A1-53D0404AAA39}" dt="2025-03-13T14:52:44.553" v="8"/>
          <ac:spMkLst>
            <pc:docMk/>
            <pc:sldMk cId="196955251" sldId="272"/>
            <ac:spMk id="5" creationId="{09588DA8-065E-4F6F-8EFD-43104AB2E0CF}"/>
          </ac:spMkLst>
        </pc:spChg>
        <pc:spChg chg="add">
          <ac:chgData name="C23380123 Ciaran Duggan" userId="S::c23380123@mytudublin.ie::080d23e5-7e17-4456-9f5a-ba7d8ff720c3" providerId="AD" clId="Web-{A1145F48-D5B3-F9AD-A3A1-53D0404AAA39}" dt="2025-03-13T14:52:44.553" v="8"/>
          <ac:spMkLst>
            <pc:docMk/>
            <pc:sldMk cId="196955251" sldId="272"/>
            <ac:spMk id="6" creationId="{C4285719-470E-454C-AF62-8323075F1F5B}"/>
          </ac:spMkLst>
        </pc:spChg>
        <pc:spChg chg="add">
          <ac:chgData name="C23380123 Ciaran Duggan" userId="S::c23380123@mytudublin.ie::080d23e5-7e17-4456-9f5a-ba7d8ff720c3" providerId="AD" clId="Web-{A1145F48-D5B3-F9AD-A3A1-53D0404AAA39}" dt="2025-03-13T14:52:44.553" v="8"/>
          <ac:spMkLst>
            <pc:docMk/>
            <pc:sldMk cId="196955251" sldId="272"/>
            <ac:spMk id="7" creationId="{CD9FE4EF-C4D8-49A0-B2FF-81D8DB7D8A24}"/>
          </ac:spMkLst>
        </pc:spChg>
        <pc:spChg chg="add">
          <ac:chgData name="C23380123 Ciaran Duggan" userId="S::c23380123@mytudublin.ie::080d23e5-7e17-4456-9f5a-ba7d8ff720c3" providerId="AD" clId="Web-{A1145F48-D5B3-F9AD-A3A1-53D0404AAA39}" dt="2025-03-13T14:52:44.553" v="8"/>
          <ac:spMkLst>
            <pc:docMk/>
            <pc:sldMk cId="196955251" sldId="272"/>
            <ac:spMk id="14" creationId="{4300840D-0A0B-4512-BACA-B439D5B9C57C}"/>
          </ac:spMkLst>
        </pc:spChg>
        <pc:spChg chg="add">
          <ac:chgData name="C23380123 Ciaran Duggan" userId="S::c23380123@mytudublin.ie::080d23e5-7e17-4456-9f5a-ba7d8ff720c3" providerId="AD" clId="Web-{A1145F48-D5B3-F9AD-A3A1-53D0404AAA39}" dt="2025-03-13T14:52:44.553" v="8"/>
          <ac:spMkLst>
            <pc:docMk/>
            <pc:sldMk cId="196955251" sldId="272"/>
            <ac:spMk id="16" creationId="{D2B78728-A580-49A7-84F9-6EF6F583ADE0}"/>
          </ac:spMkLst>
        </pc:spChg>
        <pc:spChg chg="add">
          <ac:chgData name="C23380123 Ciaran Duggan" userId="S::c23380123@mytudublin.ie::080d23e5-7e17-4456-9f5a-ba7d8ff720c3" providerId="AD" clId="Web-{A1145F48-D5B3-F9AD-A3A1-53D0404AAA39}" dt="2025-03-13T14:52:44.553" v="8"/>
          <ac:spMkLst>
            <pc:docMk/>
            <pc:sldMk cId="196955251" sldId="272"/>
            <ac:spMk id="18" creationId="{38FAA1A1-D861-433F-88FA-1E9D6FD31D11}"/>
          </ac:spMkLst>
        </pc:spChg>
        <pc:spChg chg="add">
          <ac:chgData name="C23380123 Ciaran Duggan" userId="S::c23380123@mytudublin.ie::080d23e5-7e17-4456-9f5a-ba7d8ff720c3" providerId="AD" clId="Web-{A1145F48-D5B3-F9AD-A3A1-53D0404AAA39}" dt="2025-03-13T14:52:44.553" v="8"/>
          <ac:spMkLst>
            <pc:docMk/>
            <pc:sldMk cId="196955251" sldId="272"/>
            <ac:spMk id="20" creationId="{8D71EDA1-87BF-4D5D-AB79-F346FD19278A}"/>
          </ac:spMkLst>
        </pc:spChg>
        <pc:picChg chg="add mod">
          <ac:chgData name="C23380123 Ciaran Duggan" userId="S::c23380123@mytudublin.ie::080d23e5-7e17-4456-9f5a-ba7d8ff720c3" providerId="AD" clId="Web-{A1145F48-D5B3-F9AD-A3A1-53D0404AAA39}" dt="2025-03-13T14:53:38.398" v="13" actId="1076"/>
          <ac:picMkLst>
            <pc:docMk/>
            <pc:sldMk cId="196955251" sldId="272"/>
            <ac:picMk id="4" creationId="{CE5096C9-3AAA-F194-AE18-4E691FC07C0A}"/>
          </ac:picMkLst>
        </pc:picChg>
        <pc:picChg chg="add mod">
          <ac:chgData name="C23380123 Ciaran Duggan" userId="S::c23380123@mytudublin.ie::080d23e5-7e17-4456-9f5a-ba7d8ff720c3" providerId="AD" clId="Web-{A1145F48-D5B3-F9AD-A3A1-53D0404AAA39}" dt="2025-03-13T14:54:25.571" v="17"/>
          <ac:picMkLst>
            <pc:docMk/>
            <pc:sldMk cId="196955251" sldId="272"/>
            <ac:picMk id="8" creationId="{C52B568A-AF27-2AAE-C464-610EF95EA959}"/>
          </ac:picMkLst>
        </pc:picChg>
      </pc:sldChg>
      <pc:sldChg chg="addSp delSp modSp">
        <pc:chgData name="C23380123 Ciaran Duggan" userId="S::c23380123@mytudublin.ie::080d23e5-7e17-4456-9f5a-ba7d8ff720c3" providerId="AD" clId="Web-{A1145F48-D5B3-F9AD-A3A1-53D0404AAA39}" dt="2025-03-13T14:56:42.809" v="35" actId="1076"/>
        <pc:sldMkLst>
          <pc:docMk/>
          <pc:sldMk cId="2074487997" sldId="273"/>
        </pc:sldMkLst>
        <pc:spChg chg="mod">
          <ac:chgData name="C23380123 Ciaran Duggan" userId="S::c23380123@mytudublin.ie::080d23e5-7e17-4456-9f5a-ba7d8ff720c3" providerId="AD" clId="Web-{A1145F48-D5B3-F9AD-A3A1-53D0404AAA39}" dt="2025-03-13T14:56:32.871" v="32" actId="1076"/>
          <ac:spMkLst>
            <pc:docMk/>
            <pc:sldMk cId="2074487997" sldId="273"/>
            <ac:spMk id="2" creationId="{FFEDF531-2F64-D777-B05F-AF21F3F71B5B}"/>
          </ac:spMkLst>
        </pc:spChg>
        <pc:spChg chg="mod">
          <ac:chgData name="C23380123 Ciaran Duggan" userId="S::c23380123@mytudublin.ie::080d23e5-7e17-4456-9f5a-ba7d8ff720c3" providerId="AD" clId="Web-{A1145F48-D5B3-F9AD-A3A1-53D0404AAA39}" dt="2025-03-13T14:56:06.357" v="27"/>
          <ac:spMkLst>
            <pc:docMk/>
            <pc:sldMk cId="2074487997" sldId="273"/>
            <ac:spMk id="3" creationId="{402706C4-A087-BEC2-A789-881CADD31B06}"/>
          </ac:spMkLst>
        </pc:spChg>
        <pc:spChg chg="add del">
          <ac:chgData name="C23380123 Ciaran Duggan" userId="S::c23380123@mytudublin.ie::080d23e5-7e17-4456-9f5a-ba7d8ff720c3" providerId="AD" clId="Web-{A1145F48-D5B3-F9AD-A3A1-53D0404AAA39}" dt="2025-03-13T14:56:06.324" v="26"/>
          <ac:spMkLst>
            <pc:docMk/>
            <pc:sldMk cId="2074487997" sldId="273"/>
            <ac:spMk id="7" creationId="{B712E947-0734-45F9-9C4F-41114EC3A33E}"/>
          </ac:spMkLst>
        </pc:spChg>
        <pc:spChg chg="add del">
          <ac:chgData name="C23380123 Ciaran Duggan" userId="S::c23380123@mytudublin.ie::080d23e5-7e17-4456-9f5a-ba7d8ff720c3" providerId="AD" clId="Web-{A1145F48-D5B3-F9AD-A3A1-53D0404AAA39}" dt="2025-03-13T14:56:06.324" v="26"/>
          <ac:spMkLst>
            <pc:docMk/>
            <pc:sldMk cId="2074487997" sldId="273"/>
            <ac:spMk id="9" creationId="{5A65989E-BBD5-44D7-AA86-7AFD5D46BBC0}"/>
          </ac:spMkLst>
        </pc:spChg>
        <pc:spChg chg="add del">
          <ac:chgData name="C23380123 Ciaran Duggan" userId="S::c23380123@mytudublin.ie::080d23e5-7e17-4456-9f5a-ba7d8ff720c3" providerId="AD" clId="Web-{A1145F48-D5B3-F9AD-A3A1-53D0404AAA39}" dt="2025-03-13T14:56:06.324" v="26"/>
          <ac:spMkLst>
            <pc:docMk/>
            <pc:sldMk cId="2074487997" sldId="273"/>
            <ac:spMk id="14" creationId="{231A2881-D8D7-4A7D-ACA3-E9F849F853D8}"/>
          </ac:spMkLst>
        </pc:spChg>
        <pc:spChg chg="add">
          <ac:chgData name="C23380123 Ciaran Duggan" userId="S::c23380123@mytudublin.ie::080d23e5-7e17-4456-9f5a-ba7d8ff720c3" providerId="AD" clId="Web-{A1145F48-D5B3-F9AD-A3A1-53D0404AAA39}" dt="2025-03-13T14:56:06.357" v="27"/>
          <ac:spMkLst>
            <pc:docMk/>
            <pc:sldMk cId="2074487997" sldId="273"/>
            <ac:spMk id="16" creationId="{61293230-B0F6-45B1-96D1-13D18E242995}"/>
          </ac:spMkLst>
        </pc:spChg>
        <pc:spChg chg="add">
          <ac:chgData name="C23380123 Ciaran Duggan" userId="S::c23380123@mytudublin.ie::080d23e5-7e17-4456-9f5a-ba7d8ff720c3" providerId="AD" clId="Web-{A1145F48-D5B3-F9AD-A3A1-53D0404AAA39}" dt="2025-03-13T14:56:06.357" v="27"/>
          <ac:spMkLst>
            <pc:docMk/>
            <pc:sldMk cId="2074487997" sldId="273"/>
            <ac:spMk id="17" creationId="{DB74BAD7-F0FC-4719-A31F-1ABDB62116DA}"/>
          </ac:spMkLst>
        </pc:spChg>
        <pc:picChg chg="add mod ord">
          <ac:chgData name="C23380123 Ciaran Duggan" userId="S::c23380123@mytudublin.ie::080d23e5-7e17-4456-9f5a-ba7d8ff720c3" providerId="AD" clId="Web-{A1145F48-D5B3-F9AD-A3A1-53D0404AAA39}" dt="2025-03-13T14:56:42.809" v="35" actId="1076"/>
          <ac:picMkLst>
            <pc:docMk/>
            <pc:sldMk cId="2074487997" sldId="273"/>
            <ac:picMk id="4" creationId="{0CB4058D-87A9-64C6-1F75-740FE1042DA3}"/>
          </ac:picMkLst>
        </pc:picChg>
        <pc:picChg chg="add mod">
          <ac:chgData name="C23380123 Ciaran Duggan" userId="S::c23380123@mytudublin.ie::080d23e5-7e17-4456-9f5a-ba7d8ff720c3" providerId="AD" clId="Web-{A1145F48-D5B3-F9AD-A3A1-53D0404AAA39}" dt="2025-03-13T14:56:41.153" v="34" actId="1076"/>
          <ac:picMkLst>
            <pc:docMk/>
            <pc:sldMk cId="2074487997" sldId="273"/>
            <ac:picMk id="5" creationId="{E6D57C8E-082A-ADEC-EE16-1689E48AD8D7}"/>
          </ac:picMkLst>
        </pc:picChg>
      </pc:sldChg>
      <pc:sldChg chg="addSp delSp modSp">
        <pc:chgData name="C23380123 Ciaran Duggan" userId="S::c23380123@mytudublin.ie::080d23e5-7e17-4456-9f5a-ba7d8ff720c3" providerId="AD" clId="Web-{A1145F48-D5B3-F9AD-A3A1-53D0404AAA39}" dt="2025-03-13T14:58:19.233" v="50" actId="14100"/>
        <pc:sldMkLst>
          <pc:docMk/>
          <pc:sldMk cId="2467372420" sldId="274"/>
        </pc:sldMkLst>
        <pc:spChg chg="mod">
          <ac:chgData name="C23380123 Ciaran Duggan" userId="S::c23380123@mytudublin.ie::080d23e5-7e17-4456-9f5a-ba7d8ff720c3" providerId="AD" clId="Web-{A1145F48-D5B3-F9AD-A3A1-53D0404AAA39}" dt="2025-03-13T14:52:11.475" v="7"/>
          <ac:spMkLst>
            <pc:docMk/>
            <pc:sldMk cId="2467372420" sldId="274"/>
            <ac:spMk id="2" creationId="{70AC9793-BE0A-31CA-BCE5-ED610EB4ABBD}"/>
          </ac:spMkLst>
        </pc:spChg>
        <pc:spChg chg="add del">
          <ac:chgData name="C23380123 Ciaran Duggan" userId="S::c23380123@mytudublin.ie::080d23e5-7e17-4456-9f5a-ba7d8ff720c3" providerId="AD" clId="Web-{A1145F48-D5B3-F9AD-A3A1-53D0404AAA39}" dt="2025-03-13T14:52:07.693" v="4"/>
          <ac:spMkLst>
            <pc:docMk/>
            <pc:sldMk cId="2467372420" sldId="274"/>
            <ac:spMk id="7" creationId="{78BA5F19-D5E1-4ECC-BEC2-DF7AEDFD7C50}"/>
          </ac:spMkLst>
        </pc:spChg>
        <pc:spChg chg="add del">
          <ac:chgData name="C23380123 Ciaran Duggan" userId="S::c23380123@mytudublin.ie::080d23e5-7e17-4456-9f5a-ba7d8ff720c3" providerId="AD" clId="Web-{A1145F48-D5B3-F9AD-A3A1-53D0404AAA39}" dt="2025-03-13T14:52:07.693" v="4"/>
          <ac:spMkLst>
            <pc:docMk/>
            <pc:sldMk cId="2467372420" sldId="274"/>
            <ac:spMk id="8" creationId="{50CC88A9-A661-4C48-866E-8734E51140B1}"/>
          </ac:spMkLst>
        </pc:spChg>
        <pc:spChg chg="add del">
          <ac:chgData name="C23380123 Ciaran Duggan" userId="S::c23380123@mytudublin.ie::080d23e5-7e17-4456-9f5a-ba7d8ff720c3" providerId="AD" clId="Web-{A1145F48-D5B3-F9AD-A3A1-53D0404AAA39}" dt="2025-03-13T14:52:07.693" v="4"/>
          <ac:spMkLst>
            <pc:docMk/>
            <pc:sldMk cId="2467372420" sldId="274"/>
            <ac:spMk id="11" creationId="{CFDF195F-784B-4D00-8C92-6FC1B0499EA1}"/>
          </ac:spMkLst>
        </pc:spChg>
        <pc:spChg chg="add del">
          <ac:chgData name="C23380123 Ciaran Duggan" userId="S::c23380123@mytudublin.ie::080d23e5-7e17-4456-9f5a-ba7d8ff720c3" providerId="AD" clId="Web-{A1145F48-D5B3-F9AD-A3A1-53D0404AAA39}" dt="2025-03-13T14:52:11.459" v="6"/>
          <ac:spMkLst>
            <pc:docMk/>
            <pc:sldMk cId="2467372420" sldId="274"/>
            <ac:spMk id="13" creationId="{932495F0-C5CB-4823-AE70-EED61EBAB1BD}"/>
          </ac:spMkLst>
        </pc:spChg>
        <pc:spChg chg="add del">
          <ac:chgData name="C23380123 Ciaran Duggan" userId="S::c23380123@mytudublin.ie::080d23e5-7e17-4456-9f5a-ba7d8ff720c3" providerId="AD" clId="Web-{A1145F48-D5B3-F9AD-A3A1-53D0404AAA39}" dt="2025-03-13T14:52:11.459" v="6"/>
          <ac:spMkLst>
            <pc:docMk/>
            <pc:sldMk cId="2467372420" sldId="274"/>
            <ac:spMk id="17" creationId="{CB8B9C25-D80D-48EC-B83A-231219A80C3F}"/>
          </ac:spMkLst>
        </pc:spChg>
        <pc:spChg chg="add del">
          <ac:chgData name="C23380123 Ciaran Duggan" userId="S::c23380123@mytudublin.ie::080d23e5-7e17-4456-9f5a-ba7d8ff720c3" providerId="AD" clId="Web-{A1145F48-D5B3-F9AD-A3A1-53D0404AAA39}" dt="2025-03-13T14:52:11.459" v="6"/>
          <ac:spMkLst>
            <pc:docMk/>
            <pc:sldMk cId="2467372420" sldId="274"/>
            <ac:spMk id="19" creationId="{601CC70B-8875-45A1-8AFD-7D546E3C0C16}"/>
          </ac:spMkLst>
        </pc:spChg>
        <pc:spChg chg="add">
          <ac:chgData name="C23380123 Ciaran Duggan" userId="S::c23380123@mytudublin.ie::080d23e5-7e17-4456-9f5a-ba7d8ff720c3" providerId="AD" clId="Web-{A1145F48-D5B3-F9AD-A3A1-53D0404AAA39}" dt="2025-03-13T14:52:11.475" v="7"/>
          <ac:spMkLst>
            <pc:docMk/>
            <pc:sldMk cId="2467372420" sldId="274"/>
            <ac:spMk id="21" creationId="{2151139A-886F-4B97-8815-729AD3831BBD}"/>
          </ac:spMkLst>
        </pc:spChg>
        <pc:spChg chg="add">
          <ac:chgData name="C23380123 Ciaran Duggan" userId="S::c23380123@mytudublin.ie::080d23e5-7e17-4456-9f5a-ba7d8ff720c3" providerId="AD" clId="Web-{A1145F48-D5B3-F9AD-A3A1-53D0404AAA39}" dt="2025-03-13T14:52:11.475" v="7"/>
          <ac:spMkLst>
            <pc:docMk/>
            <pc:sldMk cId="2467372420" sldId="274"/>
            <ac:spMk id="23" creationId="{AB5E08C4-8CDD-4623-A5B8-E998C6DEE3B7}"/>
          </ac:spMkLst>
        </pc:spChg>
        <pc:spChg chg="add">
          <ac:chgData name="C23380123 Ciaran Duggan" userId="S::c23380123@mytudublin.ie::080d23e5-7e17-4456-9f5a-ba7d8ff720c3" providerId="AD" clId="Web-{A1145F48-D5B3-F9AD-A3A1-53D0404AAA39}" dt="2025-03-13T14:52:11.475" v="7"/>
          <ac:spMkLst>
            <pc:docMk/>
            <pc:sldMk cId="2467372420" sldId="274"/>
            <ac:spMk id="24" creationId="{15F33878-D502-4FFA-8ACE-F2AECDB2A23F}"/>
          </ac:spMkLst>
        </pc:spChg>
        <pc:spChg chg="add">
          <ac:chgData name="C23380123 Ciaran Duggan" userId="S::c23380123@mytudublin.ie::080d23e5-7e17-4456-9f5a-ba7d8ff720c3" providerId="AD" clId="Web-{A1145F48-D5B3-F9AD-A3A1-53D0404AAA39}" dt="2025-03-13T14:52:11.475" v="7"/>
          <ac:spMkLst>
            <pc:docMk/>
            <pc:sldMk cId="2467372420" sldId="274"/>
            <ac:spMk id="26" creationId="{D3539FEE-81D3-4406-802E-60B20B16F4F6}"/>
          </ac:spMkLst>
        </pc:spChg>
        <pc:spChg chg="add">
          <ac:chgData name="C23380123 Ciaran Duggan" userId="S::c23380123@mytudublin.ie::080d23e5-7e17-4456-9f5a-ba7d8ff720c3" providerId="AD" clId="Web-{A1145F48-D5B3-F9AD-A3A1-53D0404AAA39}" dt="2025-03-13T14:52:11.475" v="7"/>
          <ac:spMkLst>
            <pc:docMk/>
            <pc:sldMk cId="2467372420" sldId="274"/>
            <ac:spMk id="28" creationId="{DC701763-729E-462F-A5A8-E0DEFEB1E2E4}"/>
          </ac:spMkLst>
        </pc:spChg>
        <pc:picChg chg="mod">
          <ac:chgData name="C23380123 Ciaran Duggan" userId="S::c23380123@mytudublin.ie::080d23e5-7e17-4456-9f5a-ba7d8ff720c3" providerId="AD" clId="Web-{A1145F48-D5B3-F9AD-A3A1-53D0404AAA39}" dt="2025-03-13T14:58:14.889" v="49" actId="14100"/>
          <ac:picMkLst>
            <pc:docMk/>
            <pc:sldMk cId="2467372420" sldId="274"/>
            <ac:picMk id="4" creationId="{E41E689D-557E-F862-FACC-43BEBDFD737B}"/>
          </ac:picMkLst>
        </pc:picChg>
        <pc:picChg chg="mod ord">
          <ac:chgData name="C23380123 Ciaran Duggan" userId="S::c23380123@mytudublin.ie::080d23e5-7e17-4456-9f5a-ba7d8ff720c3" providerId="AD" clId="Web-{A1145F48-D5B3-F9AD-A3A1-53D0404AAA39}" dt="2025-03-13T14:58:19.233" v="50" actId="14100"/>
          <ac:picMkLst>
            <pc:docMk/>
            <pc:sldMk cId="2467372420" sldId="274"/>
            <ac:picMk id="5" creationId="{4EF78AC1-E4ED-E77A-6077-2602243C4B91}"/>
          </ac:picMkLst>
        </pc:picChg>
      </pc:sldChg>
    </pc:docChg>
  </pc:docChgLst>
  <pc:docChgLst>
    <pc:chgData name="C23312951 Gavin Walsh" userId="S::c23312951@mytudublin.ie::530fd80a-df1b-493c-bd5e-8740c9a7dff2" providerId="AD" clId="Web-{051956C1-FB3D-E450-5004-FA9FE1927CE9}"/>
    <pc:docChg chg="modSld">
      <pc:chgData name="C23312951 Gavin Walsh" userId="S::c23312951@mytudublin.ie::530fd80a-df1b-493c-bd5e-8740c9a7dff2" providerId="AD" clId="Web-{051956C1-FB3D-E450-5004-FA9FE1927CE9}" dt="2025-03-06T15:56:27.639" v="42"/>
      <pc:docMkLst>
        <pc:docMk/>
      </pc:docMkLst>
      <pc:sldChg chg="addSp modSp mod setBg setClrOvrMap">
        <pc:chgData name="C23312951 Gavin Walsh" userId="S::c23312951@mytudublin.ie::530fd80a-df1b-493c-bd5e-8740c9a7dff2" providerId="AD" clId="Web-{051956C1-FB3D-E450-5004-FA9FE1927CE9}" dt="2025-03-06T15:56:27.639" v="42"/>
        <pc:sldMkLst>
          <pc:docMk/>
          <pc:sldMk cId="109857222" sldId="256"/>
        </pc:sldMkLst>
        <pc:spChg chg="mod">
          <ac:chgData name="C23312951 Gavin Walsh" userId="S::c23312951@mytudublin.ie::530fd80a-df1b-493c-bd5e-8740c9a7dff2" providerId="AD" clId="Web-{051956C1-FB3D-E450-5004-FA9FE1927CE9}" dt="2025-03-06T15:56:27.639" v="42"/>
          <ac:spMkLst>
            <pc:docMk/>
            <pc:sldMk cId="109857222" sldId="256"/>
            <ac:spMk id="2" creationId="{00000000-0000-0000-0000-000000000000}"/>
          </ac:spMkLst>
        </pc:spChg>
        <pc:spChg chg="mod">
          <ac:chgData name="C23312951 Gavin Walsh" userId="S::c23312951@mytudublin.ie::530fd80a-df1b-493c-bd5e-8740c9a7dff2" providerId="AD" clId="Web-{051956C1-FB3D-E450-5004-FA9FE1927CE9}" dt="2025-03-06T15:56:27.639" v="42"/>
          <ac:spMkLst>
            <pc:docMk/>
            <pc:sldMk cId="109857222" sldId="256"/>
            <ac:spMk id="3" creationId="{00000000-0000-0000-0000-000000000000}"/>
          </ac:spMkLst>
        </pc:spChg>
        <pc:picChg chg="add mod ord">
          <ac:chgData name="C23312951 Gavin Walsh" userId="S::c23312951@mytudublin.ie::530fd80a-df1b-493c-bd5e-8740c9a7dff2" providerId="AD" clId="Web-{051956C1-FB3D-E450-5004-FA9FE1927CE9}" dt="2025-03-06T15:56:27.639" v="42"/>
          <ac:picMkLst>
            <pc:docMk/>
            <pc:sldMk cId="109857222" sldId="256"/>
            <ac:picMk id="4" creationId="{5FC756C2-0CB0-13BA-51DD-3F6CFCDF5813}"/>
          </ac:picMkLst>
        </pc:picChg>
      </pc:sldChg>
    </pc:docChg>
  </pc:docChgLst>
  <pc:docChgLst>
    <pc:chgData name="C23380123 Ciaran Duggan" userId="S::c23380123@mytudublin.ie::080d23e5-7e17-4456-9f5a-ba7d8ff720c3" providerId="AD" clId="Web-{4A341379-D3F4-7BB3-5B4D-400EF174A304}"/>
    <pc:docChg chg="modSld">
      <pc:chgData name="C23380123 Ciaran Duggan" userId="S::c23380123@mytudublin.ie::080d23e5-7e17-4456-9f5a-ba7d8ff720c3" providerId="AD" clId="Web-{4A341379-D3F4-7BB3-5B4D-400EF174A304}" dt="2025-03-12T17:20:55.588" v="8" actId="20577"/>
      <pc:docMkLst>
        <pc:docMk/>
      </pc:docMkLst>
      <pc:sldChg chg="addSp modSp mod setBg">
        <pc:chgData name="C23380123 Ciaran Duggan" userId="S::c23380123@mytudublin.ie::080d23e5-7e17-4456-9f5a-ba7d8ff720c3" providerId="AD" clId="Web-{4A341379-D3F4-7BB3-5B4D-400EF174A304}" dt="2025-03-12T17:20:40.353" v="6"/>
        <pc:sldMkLst>
          <pc:docMk/>
          <pc:sldMk cId="453607197" sldId="265"/>
        </pc:sldMkLst>
        <pc:spChg chg="mod">
          <ac:chgData name="C23380123 Ciaran Duggan" userId="S::c23380123@mytudublin.ie::080d23e5-7e17-4456-9f5a-ba7d8ff720c3" providerId="AD" clId="Web-{4A341379-D3F4-7BB3-5B4D-400EF174A304}" dt="2025-03-12T17:20:40.353" v="6"/>
          <ac:spMkLst>
            <pc:docMk/>
            <pc:sldMk cId="453607197" sldId="265"/>
            <ac:spMk id="2" creationId="{D920B6E1-6A54-965B-B172-FBA672F869A2}"/>
          </ac:spMkLst>
        </pc:spChg>
        <pc:spChg chg="mod">
          <ac:chgData name="C23380123 Ciaran Duggan" userId="S::c23380123@mytudublin.ie::080d23e5-7e17-4456-9f5a-ba7d8ff720c3" providerId="AD" clId="Web-{4A341379-D3F4-7BB3-5B4D-400EF174A304}" dt="2025-03-12T17:20:40.353" v="6"/>
          <ac:spMkLst>
            <pc:docMk/>
            <pc:sldMk cId="453607197" sldId="265"/>
            <ac:spMk id="3" creationId="{D87F6E8B-3EFA-6827-EBE7-D1D7DF63B9DE}"/>
          </ac:spMkLst>
        </pc:spChg>
        <pc:spChg chg="add">
          <ac:chgData name="C23380123 Ciaran Duggan" userId="S::c23380123@mytudublin.ie::080d23e5-7e17-4456-9f5a-ba7d8ff720c3" providerId="AD" clId="Web-{4A341379-D3F4-7BB3-5B4D-400EF174A304}" dt="2025-03-12T17:20:40.353" v="6"/>
          <ac:spMkLst>
            <pc:docMk/>
            <pc:sldMk cId="453607197" sldId="265"/>
            <ac:spMk id="5" creationId="{18873D23-2DCF-4B31-A009-95721C06E8E1}"/>
          </ac:spMkLst>
        </pc:spChg>
        <pc:spChg chg="add">
          <ac:chgData name="C23380123 Ciaran Duggan" userId="S::c23380123@mytudublin.ie::080d23e5-7e17-4456-9f5a-ba7d8ff720c3" providerId="AD" clId="Web-{4A341379-D3F4-7BB3-5B4D-400EF174A304}" dt="2025-03-12T17:20:40.353" v="6"/>
          <ac:spMkLst>
            <pc:docMk/>
            <pc:sldMk cId="453607197" sldId="265"/>
            <ac:spMk id="6" creationId="{C13EF075-D4EF-4929-ADBC-91B27DA19955}"/>
          </ac:spMkLst>
        </pc:spChg>
        <pc:grpChg chg="add">
          <ac:chgData name="C23380123 Ciaran Duggan" userId="S::c23380123@mytudublin.ie::080d23e5-7e17-4456-9f5a-ba7d8ff720c3" providerId="AD" clId="Web-{4A341379-D3F4-7BB3-5B4D-400EF174A304}" dt="2025-03-12T17:20:40.353" v="6"/>
          <ac:grpSpMkLst>
            <pc:docMk/>
            <pc:sldMk cId="453607197" sldId="265"/>
            <ac:grpSpMk id="7" creationId="{DAA26DFA-AAB2-4973-9C17-16D587C7B198}"/>
          </ac:grpSpMkLst>
        </pc:grpChg>
      </pc:sldChg>
      <pc:sldChg chg="modSp">
        <pc:chgData name="C23380123 Ciaran Duggan" userId="S::c23380123@mytudublin.ie::080d23e5-7e17-4456-9f5a-ba7d8ff720c3" providerId="AD" clId="Web-{4A341379-D3F4-7BB3-5B4D-400EF174A304}" dt="2025-03-12T17:20:55.588" v="8" actId="20577"/>
        <pc:sldMkLst>
          <pc:docMk/>
          <pc:sldMk cId="1605527916" sldId="266"/>
        </pc:sldMkLst>
        <pc:spChg chg="mod">
          <ac:chgData name="C23380123 Ciaran Duggan" userId="S::c23380123@mytudublin.ie::080d23e5-7e17-4456-9f5a-ba7d8ff720c3" providerId="AD" clId="Web-{4A341379-D3F4-7BB3-5B4D-400EF174A304}" dt="2025-03-12T17:20:50.728" v="7" actId="20577"/>
          <ac:spMkLst>
            <pc:docMk/>
            <pc:sldMk cId="1605527916" sldId="266"/>
            <ac:spMk id="2" creationId="{1C70CFAF-AC4C-54B4-FDE5-C56E5D66F596}"/>
          </ac:spMkLst>
        </pc:spChg>
        <pc:spChg chg="mod">
          <ac:chgData name="C23380123 Ciaran Duggan" userId="S::c23380123@mytudublin.ie::080d23e5-7e17-4456-9f5a-ba7d8ff720c3" providerId="AD" clId="Web-{4A341379-D3F4-7BB3-5B4D-400EF174A304}" dt="2025-03-12T17:20:55.588" v="8" actId="20577"/>
          <ac:spMkLst>
            <pc:docMk/>
            <pc:sldMk cId="1605527916" sldId="266"/>
            <ac:spMk id="3" creationId="{4DB0AC43-C0E4-418D-7E24-41DC168FEC51}"/>
          </ac:spMkLst>
        </pc:spChg>
      </pc:sldChg>
    </pc:docChg>
  </pc:docChgLst>
  <pc:docChgLst>
    <pc:chgData name="C23380123 Ciaran Duggan" userId="S::c23380123@mytudublin.ie::080d23e5-7e17-4456-9f5a-ba7d8ff720c3" providerId="AD" clId="Web-{790C7883-F2C8-7361-E5E2-F9BA1386266F}"/>
    <pc:docChg chg="addSld modSld sldOrd">
      <pc:chgData name="C23380123 Ciaran Duggan" userId="S::c23380123@mytudublin.ie::080d23e5-7e17-4456-9f5a-ba7d8ff720c3" providerId="AD" clId="Web-{790C7883-F2C8-7361-E5E2-F9BA1386266F}" dt="2025-03-06T16:22:53.187" v="8"/>
      <pc:docMkLst>
        <pc:docMk/>
      </pc:docMkLst>
      <pc:sldChg chg="modSp new">
        <pc:chgData name="C23380123 Ciaran Duggan" userId="S::c23380123@mytudublin.ie::080d23e5-7e17-4456-9f5a-ba7d8ff720c3" providerId="AD" clId="Web-{790C7883-F2C8-7361-E5E2-F9BA1386266F}" dt="2025-03-06T16:17:03.332" v="3" actId="20577"/>
        <pc:sldMkLst>
          <pc:docMk/>
          <pc:sldMk cId="3463380353" sldId="257"/>
        </pc:sldMkLst>
      </pc:sldChg>
      <pc:sldChg chg="modSp ord">
        <pc:chgData name="C23380123 Ciaran Duggan" userId="S::c23380123@mytudublin.ie::080d23e5-7e17-4456-9f5a-ba7d8ff720c3" providerId="AD" clId="Web-{790C7883-F2C8-7361-E5E2-F9BA1386266F}" dt="2025-03-06T16:22:53.187" v="8"/>
        <pc:sldMkLst>
          <pc:docMk/>
          <pc:sldMk cId="2878549408" sldId="259"/>
        </pc:sldMkLst>
        <pc:spChg chg="mod">
          <ac:chgData name="C23380123 Ciaran Duggan" userId="S::c23380123@mytudublin.ie::080d23e5-7e17-4456-9f5a-ba7d8ff720c3" providerId="AD" clId="Web-{790C7883-F2C8-7361-E5E2-F9BA1386266F}" dt="2025-03-06T16:22:35.374" v="7" actId="20577"/>
          <ac:spMkLst>
            <pc:docMk/>
            <pc:sldMk cId="2878549408" sldId="259"/>
            <ac:spMk id="7" creationId="{527626C8-0C52-3105-1389-0314711130F5}"/>
          </ac:spMkLst>
        </pc:spChg>
      </pc:sldChg>
    </pc:docChg>
  </pc:docChgLst>
  <pc:docChgLst>
    <pc:chgData name="C23380123 Ciaran Duggan" userId="S::c23380123@mytudublin.ie::080d23e5-7e17-4456-9f5a-ba7d8ff720c3" providerId="AD" clId="Web-{0BD1D749-AFE4-569E-FFFA-C1F257D3CF6D}"/>
    <pc:docChg chg="addSld modSld">
      <pc:chgData name="C23380123 Ciaran Duggan" userId="S::c23380123@mytudublin.ie::080d23e5-7e17-4456-9f5a-ba7d8ff720c3" providerId="AD" clId="Web-{0BD1D749-AFE4-569E-FFFA-C1F257D3CF6D}" dt="2025-03-12T18:22:31.734" v="112"/>
      <pc:docMkLst>
        <pc:docMk/>
      </pc:docMkLst>
      <pc:sldChg chg="addSp delSp modSp mod setBg setClrOvrMap">
        <pc:chgData name="C23380123 Ciaran Duggan" userId="S::c23380123@mytudublin.ie::080d23e5-7e17-4456-9f5a-ba7d8ff720c3" providerId="AD" clId="Web-{0BD1D749-AFE4-569E-FFFA-C1F257D3CF6D}" dt="2025-03-12T18:17:22.240" v="93" actId="20577"/>
        <pc:sldMkLst>
          <pc:docMk/>
          <pc:sldMk cId="1895769742" sldId="258"/>
        </pc:sldMkLst>
        <pc:spChg chg="mod">
          <ac:chgData name="C23380123 Ciaran Duggan" userId="S::c23380123@mytudublin.ie::080d23e5-7e17-4456-9f5a-ba7d8ff720c3" providerId="AD" clId="Web-{0BD1D749-AFE4-569E-FFFA-C1F257D3CF6D}" dt="2025-03-12T18:16:42.489" v="86"/>
          <ac:spMkLst>
            <pc:docMk/>
            <pc:sldMk cId="1895769742" sldId="258"/>
            <ac:spMk id="2" creationId="{BC640B6A-E2EF-FBED-6167-71131BB81710}"/>
          </ac:spMkLst>
        </pc:spChg>
        <pc:spChg chg="mod">
          <ac:chgData name="C23380123 Ciaran Duggan" userId="S::c23380123@mytudublin.ie::080d23e5-7e17-4456-9f5a-ba7d8ff720c3" providerId="AD" clId="Web-{0BD1D749-AFE4-569E-FFFA-C1F257D3CF6D}" dt="2025-03-12T18:17:13.318" v="92" actId="20577"/>
          <ac:spMkLst>
            <pc:docMk/>
            <pc:sldMk cId="1895769742" sldId="258"/>
            <ac:spMk id="3" creationId="{7F4D9469-4AC2-CEE4-BD00-125E75D1F774}"/>
          </ac:spMkLst>
        </pc:spChg>
        <pc:spChg chg="mod">
          <ac:chgData name="C23380123 Ciaran Duggan" userId="S::c23380123@mytudublin.ie::080d23e5-7e17-4456-9f5a-ba7d8ff720c3" providerId="AD" clId="Web-{0BD1D749-AFE4-569E-FFFA-C1F257D3CF6D}" dt="2025-03-12T18:17:22.240" v="93" actId="20577"/>
          <ac:spMkLst>
            <pc:docMk/>
            <pc:sldMk cId="1895769742" sldId="258"/>
            <ac:spMk id="4" creationId="{B2D391D9-529C-C334-958E-1161BD8B50E9}"/>
          </ac:spMkLst>
        </pc:spChg>
        <pc:spChg chg="del">
          <ac:chgData name="C23380123 Ciaran Duggan" userId="S::c23380123@mytudublin.ie::080d23e5-7e17-4456-9f5a-ba7d8ff720c3" providerId="AD" clId="Web-{0BD1D749-AFE4-569E-FFFA-C1F257D3CF6D}" dt="2025-03-12T18:16:42.489" v="86"/>
          <ac:spMkLst>
            <pc:docMk/>
            <pc:sldMk cId="1895769742" sldId="258"/>
            <ac:spMk id="18" creationId="{FEF085B8-A2C0-4A6F-B663-CCC56F3CD373}"/>
          </ac:spMkLst>
        </pc:spChg>
        <pc:spChg chg="del">
          <ac:chgData name="C23380123 Ciaran Duggan" userId="S::c23380123@mytudublin.ie::080d23e5-7e17-4456-9f5a-ba7d8ff720c3" providerId="AD" clId="Web-{0BD1D749-AFE4-569E-FFFA-C1F257D3CF6D}" dt="2025-03-12T18:16:42.489" v="86"/>
          <ac:spMkLst>
            <pc:docMk/>
            <pc:sldMk cId="1895769742" sldId="258"/>
            <ac:spMk id="19" creationId="{2658F6D6-96E0-421A-96D6-3DF404008543}"/>
          </ac:spMkLst>
        </pc:spChg>
        <pc:spChg chg="del">
          <ac:chgData name="C23380123 Ciaran Duggan" userId="S::c23380123@mytudublin.ie::080d23e5-7e17-4456-9f5a-ba7d8ff720c3" providerId="AD" clId="Web-{0BD1D749-AFE4-569E-FFFA-C1F257D3CF6D}" dt="2025-03-12T18:16:42.489" v="86"/>
          <ac:spMkLst>
            <pc:docMk/>
            <pc:sldMk cId="1895769742" sldId="258"/>
            <ac:spMk id="20" creationId="{3CF62545-93A0-4FD5-9B48-48DCA794CBA1}"/>
          </ac:spMkLst>
        </pc:spChg>
        <pc:spChg chg="add">
          <ac:chgData name="C23380123 Ciaran Duggan" userId="S::c23380123@mytudublin.ie::080d23e5-7e17-4456-9f5a-ba7d8ff720c3" providerId="AD" clId="Web-{0BD1D749-AFE4-569E-FFFA-C1F257D3CF6D}" dt="2025-03-12T18:16:42.489" v="86"/>
          <ac:spMkLst>
            <pc:docMk/>
            <pc:sldMk cId="1895769742" sldId="258"/>
            <ac:spMk id="25" creationId="{E35A04CF-97D4-4FF7-B359-C546B1F62E54}"/>
          </ac:spMkLst>
        </pc:spChg>
        <pc:spChg chg="add">
          <ac:chgData name="C23380123 Ciaran Duggan" userId="S::c23380123@mytudublin.ie::080d23e5-7e17-4456-9f5a-ba7d8ff720c3" providerId="AD" clId="Web-{0BD1D749-AFE4-569E-FFFA-C1F257D3CF6D}" dt="2025-03-12T18:16:42.489" v="86"/>
          <ac:spMkLst>
            <pc:docMk/>
            <pc:sldMk cId="1895769742" sldId="258"/>
            <ac:spMk id="27" creationId="{1DE7243B-5109-444B-8FAF-7437C66BC0E9}"/>
          </ac:spMkLst>
        </pc:spChg>
        <pc:spChg chg="add">
          <ac:chgData name="C23380123 Ciaran Duggan" userId="S::c23380123@mytudublin.ie::080d23e5-7e17-4456-9f5a-ba7d8ff720c3" providerId="AD" clId="Web-{0BD1D749-AFE4-569E-FFFA-C1F257D3CF6D}" dt="2025-03-12T18:16:42.489" v="86"/>
          <ac:spMkLst>
            <pc:docMk/>
            <pc:sldMk cId="1895769742" sldId="258"/>
            <ac:spMk id="29" creationId="{4C5D6221-DA7B-4611-AA26-7D8E349FDE96}"/>
          </ac:spMkLst>
        </pc:spChg>
      </pc:sldChg>
      <pc:sldChg chg="modSp">
        <pc:chgData name="C23380123 Ciaran Duggan" userId="S::c23380123@mytudublin.ie::080d23e5-7e17-4456-9f5a-ba7d8ff720c3" providerId="AD" clId="Web-{0BD1D749-AFE4-569E-FFFA-C1F257D3CF6D}" dt="2025-03-12T18:16:08.753" v="85" actId="20577"/>
        <pc:sldMkLst>
          <pc:docMk/>
          <pc:sldMk cId="2878549408" sldId="259"/>
        </pc:sldMkLst>
        <pc:spChg chg="mod">
          <ac:chgData name="C23380123 Ciaran Duggan" userId="S::c23380123@mytudublin.ie::080d23e5-7e17-4456-9f5a-ba7d8ff720c3" providerId="AD" clId="Web-{0BD1D749-AFE4-569E-FFFA-C1F257D3CF6D}" dt="2025-03-12T18:16:08.753" v="85" actId="20577"/>
          <ac:spMkLst>
            <pc:docMk/>
            <pc:sldMk cId="2878549408" sldId="259"/>
            <ac:spMk id="2" creationId="{A1AB2BD5-6B52-62A4-4DA0-9280B73BAC4D}"/>
          </ac:spMkLst>
        </pc:spChg>
      </pc:sldChg>
      <pc:sldChg chg="addSp delSp modSp mod setBg">
        <pc:chgData name="C23380123 Ciaran Duggan" userId="S::c23380123@mytudublin.ie::080d23e5-7e17-4456-9f5a-ba7d8ff720c3" providerId="AD" clId="Web-{0BD1D749-AFE4-569E-FFFA-C1F257D3CF6D}" dt="2025-03-12T18:22:31.734" v="112"/>
        <pc:sldMkLst>
          <pc:docMk/>
          <pc:sldMk cId="2734104357" sldId="262"/>
        </pc:sldMkLst>
        <pc:spChg chg="mod">
          <ac:chgData name="C23380123 Ciaran Duggan" userId="S::c23380123@mytudublin.ie::080d23e5-7e17-4456-9f5a-ba7d8ff720c3" providerId="AD" clId="Web-{0BD1D749-AFE4-569E-FFFA-C1F257D3CF6D}" dt="2025-03-12T18:22:31.734" v="112"/>
          <ac:spMkLst>
            <pc:docMk/>
            <pc:sldMk cId="2734104357" sldId="262"/>
            <ac:spMk id="2" creationId="{E1E986CF-FACA-73D7-440E-DA0220BA4D56}"/>
          </ac:spMkLst>
        </pc:spChg>
        <pc:spChg chg="add del">
          <ac:chgData name="C23380123 Ciaran Duggan" userId="S::c23380123@mytudublin.ie::080d23e5-7e17-4456-9f5a-ba7d8ff720c3" providerId="AD" clId="Web-{0BD1D749-AFE4-569E-FFFA-C1F257D3CF6D}" dt="2025-03-12T18:20:26.371" v="102"/>
          <ac:spMkLst>
            <pc:docMk/>
            <pc:sldMk cId="2734104357" sldId="262"/>
            <ac:spMk id="17" creationId="{BACC6370-2D7E-4714-9D71-7542949D7D5D}"/>
          </ac:spMkLst>
        </pc:spChg>
        <pc:spChg chg="add del">
          <ac:chgData name="C23380123 Ciaran Duggan" userId="S::c23380123@mytudublin.ie::080d23e5-7e17-4456-9f5a-ba7d8ff720c3" providerId="AD" clId="Web-{0BD1D749-AFE4-569E-FFFA-C1F257D3CF6D}" dt="2025-03-12T18:20:26.371" v="102"/>
          <ac:spMkLst>
            <pc:docMk/>
            <pc:sldMk cId="2734104357" sldId="262"/>
            <ac:spMk id="19" creationId="{F68B3F68-107C-434F-AA38-110D5EA91B85}"/>
          </ac:spMkLst>
        </pc:spChg>
        <pc:spChg chg="add del">
          <ac:chgData name="C23380123 Ciaran Duggan" userId="S::c23380123@mytudublin.ie::080d23e5-7e17-4456-9f5a-ba7d8ff720c3" providerId="AD" clId="Web-{0BD1D749-AFE4-569E-FFFA-C1F257D3CF6D}" dt="2025-03-12T18:20:26.371" v="102"/>
          <ac:spMkLst>
            <pc:docMk/>
            <pc:sldMk cId="2734104357" sldId="262"/>
            <ac:spMk id="21" creationId="{AAD0DBB9-1A4B-4391-81D4-CB19F9AB918A}"/>
          </ac:spMkLst>
        </pc:spChg>
        <pc:spChg chg="add del">
          <ac:chgData name="C23380123 Ciaran Duggan" userId="S::c23380123@mytudublin.ie::080d23e5-7e17-4456-9f5a-ba7d8ff720c3" providerId="AD" clId="Web-{0BD1D749-AFE4-569E-FFFA-C1F257D3CF6D}" dt="2025-03-12T18:20:26.371" v="102"/>
          <ac:spMkLst>
            <pc:docMk/>
            <pc:sldMk cId="2734104357" sldId="262"/>
            <ac:spMk id="23" creationId="{063BBA22-50EA-4C4D-BE05-F1CE4E63AA56}"/>
          </ac:spMkLst>
        </pc:spChg>
        <pc:spChg chg="add del">
          <ac:chgData name="C23380123 Ciaran Duggan" userId="S::c23380123@mytudublin.ie::080d23e5-7e17-4456-9f5a-ba7d8ff720c3" providerId="AD" clId="Web-{0BD1D749-AFE4-569E-FFFA-C1F257D3CF6D}" dt="2025-03-12T18:22:31.734" v="112"/>
          <ac:spMkLst>
            <pc:docMk/>
            <pc:sldMk cId="2734104357" sldId="262"/>
            <ac:spMk id="25" creationId="{DCC231C8-C761-4B31-9B1C-C6D19248C6B3}"/>
          </ac:spMkLst>
        </pc:spChg>
        <pc:spChg chg="add">
          <ac:chgData name="C23380123 Ciaran Duggan" userId="S::c23380123@mytudublin.ie::080d23e5-7e17-4456-9f5a-ba7d8ff720c3" providerId="AD" clId="Web-{0BD1D749-AFE4-569E-FFFA-C1F257D3CF6D}" dt="2025-03-12T18:22:31.734" v="112"/>
          <ac:spMkLst>
            <pc:docMk/>
            <pc:sldMk cId="2734104357" sldId="262"/>
            <ac:spMk id="30" creationId="{6C4028FD-8BAA-4A19-BFDE-594D991B7552}"/>
          </ac:spMkLst>
        </pc:spChg>
        <pc:graphicFrameChg chg="mod modGraphic">
          <ac:chgData name="C23380123 Ciaran Duggan" userId="S::c23380123@mytudublin.ie::080d23e5-7e17-4456-9f5a-ba7d8ff720c3" providerId="AD" clId="Web-{0BD1D749-AFE4-569E-FFFA-C1F257D3CF6D}" dt="2025-03-12T18:22:31.734" v="112"/>
          <ac:graphicFrameMkLst>
            <pc:docMk/>
            <pc:sldMk cId="2734104357" sldId="262"/>
            <ac:graphicFrameMk id="12" creationId="{481F26B1-658A-61F7-F836-9299E6FB3D95}"/>
          </ac:graphicFrameMkLst>
        </pc:graphicFrameChg>
      </pc:sldChg>
      <pc:sldChg chg="addSp delSp modSp mod setBg modClrScheme chgLayout">
        <pc:chgData name="C23380123 Ciaran Duggan" userId="S::c23380123@mytudublin.ie::080d23e5-7e17-4456-9f5a-ba7d8ff720c3" providerId="AD" clId="Web-{0BD1D749-AFE4-569E-FFFA-C1F257D3CF6D}" dt="2025-03-12T18:11:46.886" v="43"/>
        <pc:sldMkLst>
          <pc:docMk/>
          <pc:sldMk cId="3014794786" sldId="269"/>
        </pc:sldMkLst>
        <pc:spChg chg="mod ord">
          <ac:chgData name="C23380123 Ciaran Duggan" userId="S::c23380123@mytudublin.ie::080d23e5-7e17-4456-9f5a-ba7d8ff720c3" providerId="AD" clId="Web-{0BD1D749-AFE4-569E-FFFA-C1F257D3CF6D}" dt="2025-03-12T18:11:38.307" v="42" actId="20577"/>
          <ac:spMkLst>
            <pc:docMk/>
            <pc:sldMk cId="3014794786" sldId="269"/>
            <ac:spMk id="2" creationId="{75CBBD8B-E5E3-4CC5-9F3F-BE3F1187889A}"/>
          </ac:spMkLst>
        </pc:spChg>
        <pc:spChg chg="del mod ord">
          <ac:chgData name="C23380123 Ciaran Duggan" userId="S::c23380123@mytudublin.ie::080d23e5-7e17-4456-9f5a-ba7d8ff720c3" providerId="AD" clId="Web-{0BD1D749-AFE4-569E-FFFA-C1F257D3CF6D}" dt="2025-03-12T18:11:46.886" v="43"/>
          <ac:spMkLst>
            <pc:docMk/>
            <pc:sldMk cId="3014794786" sldId="269"/>
            <ac:spMk id="3" creationId="{E6363B9A-9B3E-16F0-C838-398973E25D49}"/>
          </ac:spMkLst>
        </pc:spChg>
        <pc:spChg chg="add">
          <ac:chgData name="C23380123 Ciaran Duggan" userId="S::c23380123@mytudublin.ie::080d23e5-7e17-4456-9f5a-ba7d8ff720c3" providerId="AD" clId="Web-{0BD1D749-AFE4-569E-FFFA-C1F257D3CF6D}" dt="2025-03-12T18:11:03.915" v="37"/>
          <ac:spMkLst>
            <pc:docMk/>
            <pc:sldMk cId="3014794786" sldId="269"/>
            <ac:spMk id="8" creationId="{A8DB9CD9-59B1-4D73-BC4C-98796A48EF9B}"/>
          </ac:spMkLst>
        </pc:spChg>
        <pc:spChg chg="add">
          <ac:chgData name="C23380123 Ciaran Duggan" userId="S::c23380123@mytudublin.ie::080d23e5-7e17-4456-9f5a-ba7d8ff720c3" providerId="AD" clId="Web-{0BD1D749-AFE4-569E-FFFA-C1F257D3CF6D}" dt="2025-03-12T18:11:03.915" v="37"/>
          <ac:spMkLst>
            <pc:docMk/>
            <pc:sldMk cId="3014794786" sldId="269"/>
            <ac:spMk id="10" creationId="{8874A6A9-41FF-4E33-AFA8-F9F81436A59E}"/>
          </ac:spMkLst>
        </pc:spChg>
        <pc:grpChg chg="add">
          <ac:chgData name="C23380123 Ciaran Duggan" userId="S::c23380123@mytudublin.ie::080d23e5-7e17-4456-9f5a-ba7d8ff720c3" providerId="AD" clId="Web-{0BD1D749-AFE4-569E-FFFA-C1F257D3CF6D}" dt="2025-03-12T18:11:03.915" v="37"/>
          <ac:grpSpMkLst>
            <pc:docMk/>
            <pc:sldMk cId="3014794786" sldId="269"/>
            <ac:grpSpMk id="12" creationId="{721D730E-1F97-4071-B143-B05E6D2599BC}"/>
          </ac:grpSpMkLst>
        </pc:grpChg>
      </pc:sldChg>
      <pc:sldChg chg="addSp delSp modSp new mod setBg modClrScheme setClrOvrMap chgLayout">
        <pc:chgData name="C23380123 Ciaran Duggan" userId="S::c23380123@mytudublin.ie::080d23e5-7e17-4456-9f5a-ba7d8ff720c3" providerId="AD" clId="Web-{0BD1D749-AFE4-569E-FFFA-C1F257D3CF6D}" dt="2025-03-12T18:14:39.016" v="76"/>
        <pc:sldMkLst>
          <pc:docMk/>
          <pc:sldMk cId="3998137410" sldId="270"/>
        </pc:sldMkLst>
        <pc:spChg chg="mod ord">
          <ac:chgData name="C23380123 Ciaran Duggan" userId="S::c23380123@mytudublin.ie::080d23e5-7e17-4456-9f5a-ba7d8ff720c3" providerId="AD" clId="Web-{0BD1D749-AFE4-569E-FFFA-C1F257D3CF6D}" dt="2025-03-12T18:14:39.016" v="76"/>
          <ac:spMkLst>
            <pc:docMk/>
            <pc:sldMk cId="3998137410" sldId="270"/>
            <ac:spMk id="2" creationId="{5C98FED8-8A35-3A5A-8C22-CBF172F55581}"/>
          </ac:spMkLst>
        </pc:spChg>
        <pc:spChg chg="del mod ord">
          <ac:chgData name="C23380123 Ciaran Duggan" userId="S::c23380123@mytudublin.ie::080d23e5-7e17-4456-9f5a-ba7d8ff720c3" providerId="AD" clId="Web-{0BD1D749-AFE4-569E-FFFA-C1F257D3CF6D}" dt="2025-03-12T18:14:28.547" v="75"/>
          <ac:spMkLst>
            <pc:docMk/>
            <pc:sldMk cId="3998137410" sldId="270"/>
            <ac:spMk id="3" creationId="{A1EE6271-D876-F94F-0182-3D7F9AF201EA}"/>
          </ac:spMkLst>
        </pc:spChg>
        <pc:spChg chg="add">
          <ac:chgData name="C23380123 Ciaran Duggan" userId="S::c23380123@mytudublin.ie::080d23e5-7e17-4456-9f5a-ba7d8ff720c3" providerId="AD" clId="Web-{0BD1D749-AFE4-569E-FFFA-C1F257D3CF6D}" dt="2025-03-12T18:14:39.016" v="76"/>
          <ac:spMkLst>
            <pc:docMk/>
            <pc:sldMk cId="3998137410" sldId="270"/>
            <ac:spMk id="7" creationId="{66B332A4-D438-4773-A77F-5ED49A448D9D}"/>
          </ac:spMkLst>
        </pc:spChg>
        <pc:spChg chg="add">
          <ac:chgData name="C23380123 Ciaran Duggan" userId="S::c23380123@mytudublin.ie::080d23e5-7e17-4456-9f5a-ba7d8ff720c3" providerId="AD" clId="Web-{0BD1D749-AFE4-569E-FFFA-C1F257D3CF6D}" dt="2025-03-12T18:14:39.016" v="76"/>
          <ac:spMkLst>
            <pc:docMk/>
            <pc:sldMk cId="3998137410" sldId="270"/>
            <ac:spMk id="9" creationId="{DF9AD32D-FF05-44F4-BD4D-9CEE89B71EB9}"/>
          </ac:spMkLst>
        </pc:spChg>
      </pc:sldChg>
      <pc:sldChg chg="modSp new">
        <pc:chgData name="C23380123 Ciaran Duggan" userId="S::c23380123@mytudublin.ie::080d23e5-7e17-4456-9f5a-ba7d8ff720c3" providerId="AD" clId="Web-{0BD1D749-AFE4-569E-FFFA-C1F257D3CF6D}" dt="2025-03-12T18:15:49.565" v="82" actId="20577"/>
        <pc:sldMkLst>
          <pc:docMk/>
          <pc:sldMk cId="1304607563" sldId="271"/>
        </pc:sldMkLst>
        <pc:spChg chg="mod">
          <ac:chgData name="C23380123 Ciaran Duggan" userId="S::c23380123@mytudublin.ie::080d23e5-7e17-4456-9f5a-ba7d8ff720c3" providerId="AD" clId="Web-{0BD1D749-AFE4-569E-FFFA-C1F257D3CF6D}" dt="2025-03-12T18:15:49.565" v="82" actId="20577"/>
          <ac:spMkLst>
            <pc:docMk/>
            <pc:sldMk cId="1304607563" sldId="271"/>
            <ac:spMk id="2" creationId="{A93C8374-7B33-C3EF-0DC5-BE2AFD6FF5A0}"/>
          </ac:spMkLst>
        </pc:spChg>
      </pc:sldChg>
    </pc:docChg>
  </pc:docChgLst>
  <pc:docChgLst>
    <pc:chgData name="C23459612 Tim Tector" userId="S::c23459612@mytudublin.ie::4eeb5cb5-9711-416e-a17b-e76312238a7d" providerId="AD" clId="Web-{74750863-A7E0-FE6A-54C9-E993A0167977}"/>
    <pc:docChg chg="addSld delSld modSld sldOrd">
      <pc:chgData name="C23459612 Tim Tector" userId="S::c23459612@mytudublin.ie::4eeb5cb5-9711-416e-a17b-e76312238a7d" providerId="AD" clId="Web-{74750863-A7E0-FE6A-54C9-E993A0167977}" dt="2025-03-06T16:25:56.350" v="126" actId="20577"/>
      <pc:docMkLst>
        <pc:docMk/>
      </pc:docMkLst>
      <pc:sldChg chg="delSp modSp add del">
        <pc:chgData name="C23459612 Tim Tector" userId="S::c23459612@mytudublin.ie::4eeb5cb5-9711-416e-a17b-e76312238a7d" providerId="AD" clId="Web-{74750863-A7E0-FE6A-54C9-E993A0167977}" dt="2025-03-06T16:18:42.698" v="12" actId="14100"/>
        <pc:sldMkLst>
          <pc:docMk/>
          <pc:sldMk cId="3463380353" sldId="257"/>
        </pc:sldMkLst>
        <pc:spChg chg="mod">
          <ac:chgData name="C23459612 Tim Tector" userId="S::c23459612@mytudublin.ie::4eeb5cb5-9711-416e-a17b-e76312238a7d" providerId="AD" clId="Web-{74750863-A7E0-FE6A-54C9-E993A0167977}" dt="2025-03-06T16:18:42.698" v="12" actId="14100"/>
          <ac:spMkLst>
            <pc:docMk/>
            <pc:sldMk cId="3463380353" sldId="257"/>
            <ac:spMk id="3" creationId="{128E4282-BE8B-F75C-3A9F-0A857DDDCCD8}"/>
          </ac:spMkLst>
        </pc:spChg>
      </pc:sldChg>
      <pc:sldChg chg="delSp modSp new">
        <pc:chgData name="C23459612 Tim Tector" userId="S::c23459612@mytudublin.ie::4eeb5cb5-9711-416e-a17b-e76312238a7d" providerId="AD" clId="Web-{74750863-A7E0-FE6A-54C9-E993A0167977}" dt="2025-03-06T16:18:31.667" v="8" actId="14100"/>
        <pc:sldMkLst>
          <pc:docMk/>
          <pc:sldMk cId="1895769742" sldId="258"/>
        </pc:sldMkLst>
        <pc:spChg chg="mod">
          <ac:chgData name="C23459612 Tim Tector" userId="S::c23459612@mytudublin.ie::4eeb5cb5-9711-416e-a17b-e76312238a7d" providerId="AD" clId="Web-{74750863-A7E0-FE6A-54C9-E993A0167977}" dt="2025-03-06T16:18:31.667" v="8" actId="14100"/>
          <ac:spMkLst>
            <pc:docMk/>
            <pc:sldMk cId="1895769742" sldId="258"/>
            <ac:spMk id="3" creationId="{7F4D9469-4AC2-CEE4-BD00-125E75D1F774}"/>
          </ac:spMkLst>
        </pc:spChg>
      </pc:sldChg>
      <pc:sldChg chg="addSp modSp new">
        <pc:chgData name="C23459612 Tim Tector" userId="S::c23459612@mytudublin.ie::4eeb5cb5-9711-416e-a17b-e76312238a7d" providerId="AD" clId="Web-{74750863-A7E0-FE6A-54C9-E993A0167977}" dt="2025-03-06T16:21:12.780" v="89" actId="20577"/>
        <pc:sldMkLst>
          <pc:docMk/>
          <pc:sldMk cId="2878549408" sldId="259"/>
        </pc:sldMkLst>
        <pc:spChg chg="mod">
          <ac:chgData name="C23459612 Tim Tector" userId="S::c23459612@mytudublin.ie::4eeb5cb5-9711-416e-a17b-e76312238a7d" providerId="AD" clId="Web-{74750863-A7E0-FE6A-54C9-E993A0167977}" dt="2025-03-06T16:19:28.965" v="14" actId="20577"/>
          <ac:spMkLst>
            <pc:docMk/>
            <pc:sldMk cId="2878549408" sldId="259"/>
            <ac:spMk id="2" creationId="{A1AB2BD5-6B52-62A4-4DA0-9280B73BAC4D}"/>
          </ac:spMkLst>
        </pc:spChg>
        <pc:spChg chg="mod">
          <ac:chgData name="C23459612 Tim Tector" userId="S::c23459612@mytudublin.ie::4eeb5cb5-9711-416e-a17b-e76312238a7d" providerId="AD" clId="Web-{74750863-A7E0-FE6A-54C9-E993A0167977}" dt="2025-03-06T16:21:12.780" v="89" actId="20577"/>
          <ac:spMkLst>
            <pc:docMk/>
            <pc:sldMk cId="2878549408" sldId="259"/>
            <ac:spMk id="3" creationId="{84D1461D-6353-B6E9-47B5-2616D45CD0F3}"/>
          </ac:spMkLst>
        </pc:spChg>
        <pc:spChg chg="add">
          <ac:chgData name="C23459612 Tim Tector" userId="S::c23459612@mytudublin.ie::4eeb5cb5-9711-416e-a17b-e76312238a7d" providerId="AD" clId="Web-{74750863-A7E0-FE6A-54C9-E993A0167977}" dt="2025-03-06T16:19:45.700" v="15"/>
          <ac:spMkLst>
            <pc:docMk/>
            <pc:sldMk cId="2878549408" sldId="259"/>
            <ac:spMk id="4" creationId="{597B82CD-3F38-0B40-C308-8C29040AAE4A}"/>
          </ac:spMkLst>
        </pc:spChg>
        <pc:spChg chg="add mod">
          <ac:chgData name="C23459612 Tim Tector" userId="S::c23459612@mytudublin.ie::4eeb5cb5-9711-416e-a17b-e76312238a7d" providerId="AD" clId="Web-{74750863-A7E0-FE6A-54C9-E993A0167977}" dt="2025-03-06T16:20:11.622" v="31" actId="1076"/>
          <ac:spMkLst>
            <pc:docMk/>
            <pc:sldMk cId="2878549408" sldId="259"/>
            <ac:spMk id="5" creationId="{493D07EF-F612-B7C8-CEB2-B201C887822D}"/>
          </ac:spMkLst>
        </pc:spChg>
        <pc:spChg chg="add mod">
          <ac:chgData name="C23459612 Tim Tector" userId="S::c23459612@mytudublin.ie::4eeb5cb5-9711-416e-a17b-e76312238a7d" providerId="AD" clId="Web-{74750863-A7E0-FE6A-54C9-E993A0167977}" dt="2025-03-06T16:20:38.873" v="76" actId="20577"/>
          <ac:spMkLst>
            <pc:docMk/>
            <pc:sldMk cId="2878549408" sldId="259"/>
            <ac:spMk id="6" creationId="{3AE619DC-3ACF-47EC-CF5A-5AF630F82977}"/>
          </ac:spMkLst>
        </pc:spChg>
        <pc:spChg chg="add mod">
          <ac:chgData name="C23459612 Tim Tector" userId="S::c23459612@mytudublin.ie::4eeb5cb5-9711-416e-a17b-e76312238a7d" providerId="AD" clId="Web-{74750863-A7E0-FE6A-54C9-E993A0167977}" dt="2025-03-06T16:20:48.576" v="78" actId="1076"/>
          <ac:spMkLst>
            <pc:docMk/>
            <pc:sldMk cId="2878549408" sldId="259"/>
            <ac:spMk id="7" creationId="{527626C8-0C52-3105-1389-0314711130F5}"/>
          </ac:spMkLst>
        </pc:spChg>
        <pc:spChg chg="add mod">
          <ac:chgData name="C23459612 Tim Tector" userId="S::c23459612@mytudublin.ie::4eeb5cb5-9711-416e-a17b-e76312238a7d" providerId="AD" clId="Web-{74750863-A7E0-FE6A-54C9-E993A0167977}" dt="2025-03-06T16:20:51.936" v="80" actId="1076"/>
          <ac:spMkLst>
            <pc:docMk/>
            <pc:sldMk cId="2878549408" sldId="259"/>
            <ac:spMk id="8" creationId="{E3251ED4-7840-7D7C-D8AA-5B0543E02B89}"/>
          </ac:spMkLst>
        </pc:spChg>
        <pc:spChg chg="add mod">
          <ac:chgData name="C23459612 Tim Tector" userId="S::c23459612@mytudublin.ie::4eeb5cb5-9711-416e-a17b-e76312238a7d" providerId="AD" clId="Web-{74750863-A7E0-FE6A-54C9-E993A0167977}" dt="2025-03-06T16:20:54.717" v="82" actId="1076"/>
          <ac:spMkLst>
            <pc:docMk/>
            <pc:sldMk cId="2878549408" sldId="259"/>
            <ac:spMk id="9" creationId="{E8E2A561-98DC-E84F-6A4E-C6092A704338}"/>
          </ac:spMkLst>
        </pc:spChg>
        <pc:spChg chg="add mod">
          <ac:chgData name="C23459612 Tim Tector" userId="S::c23459612@mytudublin.ie::4eeb5cb5-9711-416e-a17b-e76312238a7d" providerId="AD" clId="Web-{74750863-A7E0-FE6A-54C9-E993A0167977}" dt="2025-03-06T16:21:00.967" v="84" actId="1076"/>
          <ac:spMkLst>
            <pc:docMk/>
            <pc:sldMk cId="2878549408" sldId="259"/>
            <ac:spMk id="10" creationId="{5B5E4A92-55A2-692A-AB29-2FBFA2C9C4AD}"/>
          </ac:spMkLst>
        </pc:spChg>
        <pc:spChg chg="add mod">
          <ac:chgData name="C23459612 Tim Tector" userId="S::c23459612@mytudublin.ie::4eeb5cb5-9711-416e-a17b-e76312238a7d" providerId="AD" clId="Web-{74750863-A7E0-FE6A-54C9-E993A0167977}" dt="2025-03-06T16:21:04.561" v="86" actId="1076"/>
          <ac:spMkLst>
            <pc:docMk/>
            <pc:sldMk cId="2878549408" sldId="259"/>
            <ac:spMk id="11" creationId="{CAB2A881-91A9-8979-110F-302DD7ABB137}"/>
          </ac:spMkLst>
        </pc:spChg>
        <pc:spChg chg="add mod">
          <ac:chgData name="C23459612 Tim Tector" userId="S::c23459612@mytudublin.ie::4eeb5cb5-9711-416e-a17b-e76312238a7d" providerId="AD" clId="Web-{74750863-A7E0-FE6A-54C9-E993A0167977}" dt="2025-03-06T16:21:09.999" v="88" actId="1076"/>
          <ac:spMkLst>
            <pc:docMk/>
            <pc:sldMk cId="2878549408" sldId="259"/>
            <ac:spMk id="12" creationId="{86010A0A-E5F6-5C6C-680E-7B198022CB55}"/>
          </ac:spMkLst>
        </pc:spChg>
      </pc:sldChg>
      <pc:sldChg chg="modSp new ord">
        <pc:chgData name="C23459612 Tim Tector" userId="S::c23459612@mytudublin.ie::4eeb5cb5-9711-416e-a17b-e76312238a7d" providerId="AD" clId="Web-{74750863-A7E0-FE6A-54C9-E993A0167977}" dt="2025-03-06T16:23:21.955" v="94"/>
        <pc:sldMkLst>
          <pc:docMk/>
          <pc:sldMk cId="2337114267" sldId="260"/>
        </pc:sldMkLst>
      </pc:sldChg>
      <pc:sldChg chg="modSp new">
        <pc:chgData name="C23459612 Tim Tector" userId="S::c23459612@mytudublin.ie::4eeb5cb5-9711-416e-a17b-e76312238a7d" providerId="AD" clId="Web-{74750863-A7E0-FE6A-54C9-E993A0167977}" dt="2025-03-06T16:24:07.191" v="98" actId="20577"/>
        <pc:sldMkLst>
          <pc:docMk/>
          <pc:sldMk cId="1713117784" sldId="261"/>
        </pc:sldMkLst>
        <pc:spChg chg="mod">
          <ac:chgData name="C23459612 Tim Tector" userId="S::c23459612@mytudublin.ie::4eeb5cb5-9711-416e-a17b-e76312238a7d" providerId="AD" clId="Web-{74750863-A7E0-FE6A-54C9-E993A0167977}" dt="2025-03-06T16:24:07.191" v="98" actId="20577"/>
          <ac:spMkLst>
            <pc:docMk/>
            <pc:sldMk cId="1713117784" sldId="261"/>
            <ac:spMk id="3" creationId="{803CF733-2353-E6A9-234D-199B25F0FC2C}"/>
          </ac:spMkLst>
        </pc:spChg>
      </pc:sldChg>
      <pc:sldChg chg="modSp new">
        <pc:chgData name="C23459612 Tim Tector" userId="S::c23459612@mytudublin.ie::4eeb5cb5-9711-416e-a17b-e76312238a7d" providerId="AD" clId="Web-{74750863-A7E0-FE6A-54C9-E993A0167977}" dt="2025-03-06T16:24:18.878" v="102" actId="20577"/>
        <pc:sldMkLst>
          <pc:docMk/>
          <pc:sldMk cId="2734104357" sldId="262"/>
        </pc:sldMkLst>
        <pc:spChg chg="mod">
          <ac:chgData name="C23459612 Tim Tector" userId="S::c23459612@mytudublin.ie::4eeb5cb5-9711-416e-a17b-e76312238a7d" providerId="AD" clId="Web-{74750863-A7E0-FE6A-54C9-E993A0167977}" dt="2025-03-06T16:24:18.878" v="102" actId="20577"/>
          <ac:spMkLst>
            <pc:docMk/>
            <pc:sldMk cId="2734104357" sldId="262"/>
            <ac:spMk id="3" creationId="{B811C3E3-33A2-2ED3-CD38-6E84A1BECF4A}"/>
          </ac:spMkLst>
        </pc:spChg>
      </pc:sldChg>
      <pc:sldChg chg="modSp new">
        <pc:chgData name="C23459612 Tim Tector" userId="S::c23459612@mytudublin.ie::4eeb5cb5-9711-416e-a17b-e76312238a7d" providerId="AD" clId="Web-{74750863-A7E0-FE6A-54C9-E993A0167977}" dt="2025-03-06T16:24:34.019" v="106" actId="20577"/>
        <pc:sldMkLst>
          <pc:docMk/>
          <pc:sldMk cId="3814256905" sldId="263"/>
        </pc:sldMkLst>
        <pc:spChg chg="mod">
          <ac:chgData name="C23459612 Tim Tector" userId="S::c23459612@mytudublin.ie::4eeb5cb5-9711-416e-a17b-e76312238a7d" providerId="AD" clId="Web-{74750863-A7E0-FE6A-54C9-E993A0167977}" dt="2025-03-06T16:24:34.019" v="106" actId="20577"/>
          <ac:spMkLst>
            <pc:docMk/>
            <pc:sldMk cId="3814256905" sldId="263"/>
            <ac:spMk id="3" creationId="{2D33FEAD-7C09-4BD4-6B2C-F9C8E05A446C}"/>
          </ac:spMkLst>
        </pc:spChg>
      </pc:sldChg>
      <pc:sldChg chg="modSp new">
        <pc:chgData name="C23459612 Tim Tector" userId="S::c23459612@mytudublin.ie::4eeb5cb5-9711-416e-a17b-e76312238a7d" providerId="AD" clId="Web-{74750863-A7E0-FE6A-54C9-E993A0167977}" dt="2025-03-06T16:25:08.708" v="110" actId="20577"/>
        <pc:sldMkLst>
          <pc:docMk/>
          <pc:sldMk cId="3536028376" sldId="264"/>
        </pc:sldMkLst>
        <pc:spChg chg="mod">
          <ac:chgData name="C23459612 Tim Tector" userId="S::c23459612@mytudublin.ie::4eeb5cb5-9711-416e-a17b-e76312238a7d" providerId="AD" clId="Web-{74750863-A7E0-FE6A-54C9-E993A0167977}" dt="2025-03-06T16:25:08.708" v="110" actId="20577"/>
          <ac:spMkLst>
            <pc:docMk/>
            <pc:sldMk cId="3536028376" sldId="264"/>
            <ac:spMk id="3" creationId="{2AED54D9-5BD8-D420-E5D6-481A4331C330}"/>
          </ac:spMkLst>
        </pc:spChg>
      </pc:sldChg>
      <pc:sldChg chg="modSp new">
        <pc:chgData name="C23459612 Tim Tector" userId="S::c23459612@mytudublin.ie::4eeb5cb5-9711-416e-a17b-e76312238a7d" providerId="AD" clId="Web-{74750863-A7E0-FE6A-54C9-E993A0167977}" dt="2025-03-06T16:25:19.645" v="114" actId="20577"/>
        <pc:sldMkLst>
          <pc:docMk/>
          <pc:sldMk cId="453607197" sldId="265"/>
        </pc:sldMkLst>
        <pc:spChg chg="mod">
          <ac:chgData name="C23459612 Tim Tector" userId="S::c23459612@mytudublin.ie::4eeb5cb5-9711-416e-a17b-e76312238a7d" providerId="AD" clId="Web-{74750863-A7E0-FE6A-54C9-E993A0167977}" dt="2025-03-06T16:25:19.645" v="114" actId="20577"/>
          <ac:spMkLst>
            <pc:docMk/>
            <pc:sldMk cId="453607197" sldId="265"/>
            <ac:spMk id="3" creationId="{D87F6E8B-3EFA-6827-EBE7-D1D7DF63B9DE}"/>
          </ac:spMkLst>
        </pc:spChg>
      </pc:sldChg>
      <pc:sldChg chg="modSp new">
        <pc:chgData name="C23459612 Tim Tector" userId="S::c23459612@mytudublin.ie::4eeb5cb5-9711-416e-a17b-e76312238a7d" providerId="AD" clId="Web-{74750863-A7E0-FE6A-54C9-E993A0167977}" dt="2025-03-06T16:25:31.911" v="118" actId="20577"/>
        <pc:sldMkLst>
          <pc:docMk/>
          <pc:sldMk cId="1605527916" sldId="266"/>
        </pc:sldMkLst>
        <pc:spChg chg="mod">
          <ac:chgData name="C23459612 Tim Tector" userId="S::c23459612@mytudublin.ie::4eeb5cb5-9711-416e-a17b-e76312238a7d" providerId="AD" clId="Web-{74750863-A7E0-FE6A-54C9-E993A0167977}" dt="2025-03-06T16:25:31.911" v="118" actId="20577"/>
          <ac:spMkLst>
            <pc:docMk/>
            <pc:sldMk cId="1605527916" sldId="266"/>
            <ac:spMk id="3" creationId="{4DB0AC43-C0E4-418D-7E24-41DC168FEC51}"/>
          </ac:spMkLst>
        </pc:spChg>
      </pc:sldChg>
      <pc:sldChg chg="modSp new">
        <pc:chgData name="C23459612 Tim Tector" userId="S::c23459612@mytudublin.ie::4eeb5cb5-9711-416e-a17b-e76312238a7d" providerId="AD" clId="Web-{74750863-A7E0-FE6A-54C9-E993A0167977}" dt="2025-03-06T16:25:42.380" v="122" actId="20577"/>
        <pc:sldMkLst>
          <pc:docMk/>
          <pc:sldMk cId="4263200315" sldId="267"/>
        </pc:sldMkLst>
        <pc:spChg chg="mod">
          <ac:chgData name="C23459612 Tim Tector" userId="S::c23459612@mytudublin.ie::4eeb5cb5-9711-416e-a17b-e76312238a7d" providerId="AD" clId="Web-{74750863-A7E0-FE6A-54C9-E993A0167977}" dt="2025-03-06T16:25:42.380" v="122" actId="20577"/>
          <ac:spMkLst>
            <pc:docMk/>
            <pc:sldMk cId="4263200315" sldId="267"/>
            <ac:spMk id="3" creationId="{85505199-0CE8-3C13-C5EE-39F1F0A06E70}"/>
          </ac:spMkLst>
        </pc:spChg>
      </pc:sldChg>
      <pc:sldChg chg="modSp new">
        <pc:chgData name="C23459612 Tim Tector" userId="S::c23459612@mytudublin.ie::4eeb5cb5-9711-416e-a17b-e76312238a7d" providerId="AD" clId="Web-{74750863-A7E0-FE6A-54C9-E993A0167977}" dt="2025-03-06T16:25:56.350" v="126" actId="20577"/>
        <pc:sldMkLst>
          <pc:docMk/>
          <pc:sldMk cId="194505518" sldId="268"/>
        </pc:sldMkLst>
        <pc:spChg chg="mod">
          <ac:chgData name="C23459612 Tim Tector" userId="S::c23459612@mytudublin.ie::4eeb5cb5-9711-416e-a17b-e76312238a7d" providerId="AD" clId="Web-{74750863-A7E0-FE6A-54C9-E993A0167977}" dt="2025-03-06T16:25:56.350" v="126" actId="20577"/>
          <ac:spMkLst>
            <pc:docMk/>
            <pc:sldMk cId="194505518" sldId="268"/>
            <ac:spMk id="3" creationId="{8C79F526-8486-AA96-F903-F63ABB509D6E}"/>
          </ac:spMkLst>
        </pc:spChg>
      </pc:sldChg>
    </pc:docChg>
  </pc:docChgLst>
  <pc:docChgLst>
    <pc:chgData name="C23312951 Gavin Walsh" userId="S::c23312951@mytudublin.ie::530fd80a-df1b-493c-bd5e-8740c9a7dff2" providerId="AD" clId="Web-{EE588B45-7369-933C-9E17-D727AA14B694}"/>
    <pc:docChg chg="addSld delSld modSld addMainMaster delMainMaster modMainMaster">
      <pc:chgData name="C23312951 Gavin Walsh" userId="S::c23312951@mytudublin.ie::530fd80a-df1b-493c-bd5e-8740c9a7dff2" providerId="AD" clId="Web-{EE588B45-7369-933C-9E17-D727AA14B694}" dt="2025-03-12T21:22:05.835" v="182" actId="14100"/>
      <pc:docMkLst>
        <pc:docMk/>
      </pc:docMkLst>
      <pc:sldChg chg="modSp mod modClrScheme chgLayout">
        <pc:chgData name="C23312951 Gavin Walsh" userId="S::c23312951@mytudublin.ie::530fd80a-df1b-493c-bd5e-8740c9a7dff2" providerId="AD" clId="Web-{EE588B45-7369-933C-9E17-D727AA14B694}" dt="2025-03-12T21:19:24.189" v="168"/>
        <pc:sldMkLst>
          <pc:docMk/>
          <pc:sldMk cId="109857222" sldId="256"/>
        </pc:sldMkLst>
        <pc:spChg chg="mod ord">
          <ac:chgData name="C23312951 Gavin Walsh" userId="S::c23312951@mytudublin.ie::530fd80a-df1b-493c-bd5e-8740c9a7dff2" providerId="AD" clId="Web-{EE588B45-7369-933C-9E17-D727AA14B694}" dt="2025-03-12T21:19:24.189" v="168"/>
          <ac:spMkLst>
            <pc:docMk/>
            <pc:sldMk cId="109857222" sldId="256"/>
            <ac:spMk id="2" creationId="{00000000-0000-0000-0000-000000000000}"/>
          </ac:spMkLst>
        </pc:spChg>
        <pc:spChg chg="mod ord">
          <ac:chgData name="C23312951 Gavin Walsh" userId="S::c23312951@mytudublin.ie::530fd80a-df1b-493c-bd5e-8740c9a7dff2" providerId="AD" clId="Web-{EE588B45-7369-933C-9E17-D727AA14B694}" dt="2025-03-12T21:19:24.189" v="168"/>
          <ac:spMkLst>
            <pc:docMk/>
            <pc:sldMk cId="109857222" sldId="256"/>
            <ac:spMk id="3" creationId="{00000000-0000-0000-0000-000000000000}"/>
          </ac:spMkLst>
        </pc:spChg>
      </pc:sldChg>
      <pc:sldChg chg="modSp mod modClrScheme chgLayout">
        <pc:chgData name="C23312951 Gavin Walsh" userId="S::c23312951@mytudublin.ie::530fd80a-df1b-493c-bd5e-8740c9a7dff2" providerId="AD" clId="Web-{EE588B45-7369-933C-9E17-D727AA14B694}" dt="2025-03-12T21:19:24.189" v="168"/>
        <pc:sldMkLst>
          <pc:docMk/>
          <pc:sldMk cId="3463380353" sldId="257"/>
        </pc:sldMkLst>
        <pc:spChg chg="mod ord">
          <ac:chgData name="C23312951 Gavin Walsh" userId="S::c23312951@mytudublin.ie::530fd80a-df1b-493c-bd5e-8740c9a7dff2" providerId="AD" clId="Web-{EE588B45-7369-933C-9E17-D727AA14B694}" dt="2025-03-12T21:19:24.189" v="168"/>
          <ac:spMkLst>
            <pc:docMk/>
            <pc:sldMk cId="3463380353" sldId="257"/>
            <ac:spMk id="3" creationId="{128E4282-BE8B-F75C-3A9F-0A857DDDCCD8}"/>
          </ac:spMkLst>
        </pc:spChg>
        <pc:spChg chg="mod ord">
          <ac:chgData name="C23312951 Gavin Walsh" userId="S::c23312951@mytudublin.ie::530fd80a-df1b-493c-bd5e-8740c9a7dff2" providerId="AD" clId="Web-{EE588B45-7369-933C-9E17-D727AA14B694}" dt="2025-03-12T21:19:24.189" v="168"/>
          <ac:spMkLst>
            <pc:docMk/>
            <pc:sldMk cId="3463380353" sldId="257"/>
            <ac:spMk id="253" creationId="{4EEF9D15-F2C9-BED6-E75D-7CCA0D267D23}"/>
          </ac:spMkLst>
        </pc:spChg>
        <pc:spChg chg="mod ord">
          <ac:chgData name="C23312951 Gavin Walsh" userId="S::c23312951@mytudublin.ie::530fd80a-df1b-493c-bd5e-8740c9a7dff2" providerId="AD" clId="Web-{EE588B45-7369-933C-9E17-D727AA14B694}" dt="2025-03-12T21:19:24.189" v="168"/>
          <ac:spMkLst>
            <pc:docMk/>
            <pc:sldMk cId="3463380353" sldId="257"/>
            <ac:spMk id="254" creationId="{0DAB5CBB-563E-775E-56A6-7F7167423797}"/>
          </ac:spMkLst>
        </pc:spChg>
      </pc:sldChg>
      <pc:sldChg chg="addSp delSp modSp mod modClrScheme delDesignElem chgLayout">
        <pc:chgData name="C23312951 Gavin Walsh" userId="S::c23312951@mytudublin.ie::530fd80a-df1b-493c-bd5e-8740c9a7dff2" providerId="AD" clId="Web-{EE588B45-7369-933C-9E17-D727AA14B694}" dt="2025-03-12T21:19:24.189" v="168"/>
        <pc:sldMkLst>
          <pc:docMk/>
          <pc:sldMk cId="1895769742" sldId="258"/>
        </pc:sldMkLst>
        <pc:spChg chg="mod ord">
          <ac:chgData name="C23312951 Gavin Walsh" userId="S::c23312951@mytudublin.ie::530fd80a-df1b-493c-bd5e-8740c9a7dff2" providerId="AD" clId="Web-{EE588B45-7369-933C-9E17-D727AA14B694}" dt="2025-03-12T21:19:24.189" v="168"/>
          <ac:spMkLst>
            <pc:docMk/>
            <pc:sldMk cId="1895769742" sldId="258"/>
            <ac:spMk id="2" creationId="{BC640B6A-E2EF-FBED-6167-71131BB81710}"/>
          </ac:spMkLst>
        </pc:spChg>
        <pc:spChg chg="mod ord">
          <ac:chgData name="C23312951 Gavin Walsh" userId="S::c23312951@mytudublin.ie::530fd80a-df1b-493c-bd5e-8740c9a7dff2" providerId="AD" clId="Web-{EE588B45-7369-933C-9E17-D727AA14B694}" dt="2025-03-12T21:19:24.189" v="168"/>
          <ac:spMkLst>
            <pc:docMk/>
            <pc:sldMk cId="1895769742" sldId="258"/>
            <ac:spMk id="3" creationId="{7F4D9469-4AC2-CEE4-BD00-125E75D1F774}"/>
          </ac:spMkLst>
        </pc:spChg>
        <pc:spChg chg="mod ord">
          <ac:chgData name="C23312951 Gavin Walsh" userId="S::c23312951@mytudublin.ie::530fd80a-df1b-493c-bd5e-8740c9a7dff2" providerId="AD" clId="Web-{EE588B45-7369-933C-9E17-D727AA14B694}" dt="2025-03-12T21:19:24.189" v="168"/>
          <ac:spMkLst>
            <pc:docMk/>
            <pc:sldMk cId="1895769742" sldId="258"/>
            <ac:spMk id="4" creationId="{B2D391D9-529C-C334-958E-1161BD8B50E9}"/>
          </ac:spMkLst>
        </pc:spChg>
        <pc:spChg chg="add del">
          <ac:chgData name="C23312951 Gavin Walsh" userId="S::c23312951@mytudublin.ie::530fd80a-df1b-493c-bd5e-8740c9a7dff2" providerId="AD" clId="Web-{EE588B45-7369-933C-9E17-D727AA14B694}" dt="2025-03-12T21:19:24.189" v="168"/>
          <ac:spMkLst>
            <pc:docMk/>
            <pc:sldMk cId="1895769742" sldId="258"/>
            <ac:spMk id="10" creationId="{1DE7243B-5109-444B-8FAF-7437C66BC0E9}"/>
          </ac:spMkLst>
        </pc:spChg>
        <pc:spChg chg="add del">
          <ac:chgData name="C23312951 Gavin Walsh" userId="S::c23312951@mytudublin.ie::530fd80a-df1b-493c-bd5e-8740c9a7dff2" providerId="AD" clId="Web-{EE588B45-7369-933C-9E17-D727AA14B694}" dt="2025-03-12T21:19:24.189" v="168"/>
          <ac:spMkLst>
            <pc:docMk/>
            <pc:sldMk cId="1895769742" sldId="258"/>
            <ac:spMk id="12" creationId="{4C5D6221-DA7B-4611-AA26-7D8E349FDE96}"/>
          </ac:spMkLst>
        </pc:spChg>
      </pc:sldChg>
      <pc:sldChg chg="addSp delSp modSp del">
        <pc:chgData name="C23312951 Gavin Walsh" userId="S::c23312951@mytudublin.ie::530fd80a-df1b-493c-bd5e-8740c9a7dff2" providerId="AD" clId="Web-{EE588B45-7369-933C-9E17-D727AA14B694}" dt="2025-03-12T21:14:15.084" v="140"/>
        <pc:sldMkLst>
          <pc:docMk/>
          <pc:sldMk cId="2878549408" sldId="259"/>
        </pc:sldMkLst>
        <pc:spChg chg="mod">
          <ac:chgData name="C23312951 Gavin Walsh" userId="S::c23312951@mytudublin.ie::530fd80a-df1b-493c-bd5e-8740c9a7dff2" providerId="AD" clId="Web-{EE588B45-7369-933C-9E17-D727AA14B694}" dt="2025-03-12T21:08:46.104" v="67" actId="20577"/>
          <ac:spMkLst>
            <pc:docMk/>
            <pc:sldMk cId="2878549408" sldId="259"/>
            <ac:spMk id="3" creationId="{84D1461D-6353-B6E9-47B5-2616D45CD0F3}"/>
          </ac:spMkLst>
        </pc:spChg>
        <pc:spChg chg="mod">
          <ac:chgData name="C23312951 Gavin Walsh" userId="S::c23312951@mytudublin.ie::530fd80a-df1b-493c-bd5e-8740c9a7dff2" providerId="AD" clId="Web-{EE588B45-7369-933C-9E17-D727AA14B694}" dt="2025-03-12T21:04:45.471" v="46" actId="1076"/>
          <ac:spMkLst>
            <pc:docMk/>
            <pc:sldMk cId="2878549408" sldId="259"/>
            <ac:spMk id="4" creationId="{597B82CD-3F38-0B40-C308-8C29040AAE4A}"/>
          </ac:spMkLst>
        </pc:spChg>
        <pc:spChg chg="del mod">
          <ac:chgData name="C23312951 Gavin Walsh" userId="S::c23312951@mytudublin.ie::530fd80a-df1b-493c-bd5e-8740c9a7dff2" providerId="AD" clId="Web-{EE588B45-7369-933C-9E17-D727AA14B694}" dt="2025-03-12T21:03:59.251" v="43"/>
          <ac:spMkLst>
            <pc:docMk/>
            <pc:sldMk cId="2878549408" sldId="259"/>
            <ac:spMk id="5" creationId="{493D07EF-F612-B7C8-CEB2-B201C887822D}"/>
          </ac:spMkLst>
        </pc:spChg>
        <pc:spChg chg="del mod">
          <ac:chgData name="C23312951 Gavin Walsh" userId="S::c23312951@mytudublin.ie::530fd80a-df1b-493c-bd5e-8740c9a7dff2" providerId="AD" clId="Web-{EE588B45-7369-933C-9E17-D727AA14B694}" dt="2025-03-12T21:02:07.137" v="12"/>
          <ac:spMkLst>
            <pc:docMk/>
            <pc:sldMk cId="2878549408" sldId="259"/>
            <ac:spMk id="6" creationId="{3AE619DC-3ACF-47EC-CF5A-5AF630F82977}"/>
          </ac:spMkLst>
        </pc:spChg>
        <pc:spChg chg="mod">
          <ac:chgData name="C23312951 Gavin Walsh" userId="S::c23312951@mytudublin.ie::530fd80a-df1b-493c-bd5e-8740c9a7dff2" providerId="AD" clId="Web-{EE588B45-7369-933C-9E17-D727AA14B694}" dt="2025-03-12T21:02:28.091" v="17" actId="20577"/>
          <ac:spMkLst>
            <pc:docMk/>
            <pc:sldMk cId="2878549408" sldId="259"/>
            <ac:spMk id="7" creationId="{527626C8-0C52-3105-1389-0314711130F5}"/>
          </ac:spMkLst>
        </pc:spChg>
        <pc:spChg chg="mod">
          <ac:chgData name="C23312951 Gavin Walsh" userId="S::c23312951@mytudublin.ie::530fd80a-df1b-493c-bd5e-8740c9a7dff2" providerId="AD" clId="Web-{EE588B45-7369-933C-9E17-D727AA14B694}" dt="2025-03-12T21:02:34.951" v="18" actId="20577"/>
          <ac:spMkLst>
            <pc:docMk/>
            <pc:sldMk cId="2878549408" sldId="259"/>
            <ac:spMk id="8" creationId="{E3251ED4-7840-7D7C-D8AA-5B0543E02B89}"/>
          </ac:spMkLst>
        </pc:spChg>
        <pc:spChg chg="mod">
          <ac:chgData name="C23312951 Gavin Walsh" userId="S::c23312951@mytudublin.ie::530fd80a-df1b-493c-bd5e-8740c9a7dff2" providerId="AD" clId="Web-{EE588B45-7369-933C-9E17-D727AA14B694}" dt="2025-03-12T21:02:37.779" v="19" actId="20577"/>
          <ac:spMkLst>
            <pc:docMk/>
            <pc:sldMk cId="2878549408" sldId="259"/>
            <ac:spMk id="9" creationId="{E8E2A561-98DC-E84F-6A4E-C6092A704338}"/>
          </ac:spMkLst>
        </pc:spChg>
        <pc:spChg chg="del mod">
          <ac:chgData name="C23312951 Gavin Walsh" userId="S::c23312951@mytudublin.ie::530fd80a-df1b-493c-bd5e-8740c9a7dff2" providerId="AD" clId="Web-{EE588B45-7369-933C-9E17-D727AA14B694}" dt="2025-03-12T21:02:41.388" v="22"/>
          <ac:spMkLst>
            <pc:docMk/>
            <pc:sldMk cId="2878549408" sldId="259"/>
            <ac:spMk id="10" creationId="{5B5E4A92-55A2-692A-AB29-2FBFA2C9C4AD}"/>
          </ac:spMkLst>
        </pc:spChg>
        <pc:spChg chg="del mod">
          <ac:chgData name="C23312951 Gavin Walsh" userId="S::c23312951@mytudublin.ie::530fd80a-df1b-493c-bd5e-8740c9a7dff2" providerId="AD" clId="Web-{EE588B45-7369-933C-9E17-D727AA14B694}" dt="2025-03-12T21:02:43.514" v="25"/>
          <ac:spMkLst>
            <pc:docMk/>
            <pc:sldMk cId="2878549408" sldId="259"/>
            <ac:spMk id="11" creationId="{CAB2A881-91A9-8979-110F-302DD7ABB137}"/>
          </ac:spMkLst>
        </pc:spChg>
        <pc:spChg chg="del mod">
          <ac:chgData name="C23312951 Gavin Walsh" userId="S::c23312951@mytudublin.ie::530fd80a-df1b-493c-bd5e-8740c9a7dff2" providerId="AD" clId="Web-{EE588B45-7369-933C-9E17-D727AA14B694}" dt="2025-03-12T21:02:47.232" v="28"/>
          <ac:spMkLst>
            <pc:docMk/>
            <pc:sldMk cId="2878549408" sldId="259"/>
            <ac:spMk id="12" creationId="{86010A0A-E5F6-5C6C-680E-7B198022CB55}"/>
          </ac:spMkLst>
        </pc:spChg>
        <pc:spChg chg="add mod">
          <ac:chgData name="C23312951 Gavin Walsh" userId="S::c23312951@mytudublin.ie::530fd80a-df1b-493c-bd5e-8740c9a7dff2" providerId="AD" clId="Web-{EE588B45-7369-933C-9E17-D727AA14B694}" dt="2025-03-12T21:05:06.393" v="51" actId="1076"/>
          <ac:spMkLst>
            <pc:docMk/>
            <pc:sldMk cId="2878549408" sldId="259"/>
            <ac:spMk id="13" creationId="{25626403-90D5-278A-B228-B9FFCDFD7F7C}"/>
          </ac:spMkLst>
        </pc:spChg>
        <pc:spChg chg="add mod">
          <ac:chgData name="C23312951 Gavin Walsh" userId="S::c23312951@mytudublin.ie::530fd80a-df1b-493c-bd5e-8740c9a7dff2" providerId="AD" clId="Web-{EE588B45-7369-933C-9E17-D727AA14B694}" dt="2025-03-12T21:05:27.441" v="56" actId="1076"/>
          <ac:spMkLst>
            <pc:docMk/>
            <pc:sldMk cId="2878549408" sldId="259"/>
            <ac:spMk id="14" creationId="{D4633C48-9FF5-2CB9-9389-27B7CFD2D005}"/>
          </ac:spMkLst>
        </pc:spChg>
        <pc:spChg chg="add mod">
          <ac:chgData name="C23312951 Gavin Walsh" userId="S::c23312951@mytudublin.ie::530fd80a-df1b-493c-bd5e-8740c9a7dff2" providerId="AD" clId="Web-{EE588B45-7369-933C-9E17-D727AA14B694}" dt="2025-03-12T21:05:43.317" v="61" actId="1076"/>
          <ac:spMkLst>
            <pc:docMk/>
            <pc:sldMk cId="2878549408" sldId="259"/>
            <ac:spMk id="15" creationId="{FD996822-82D8-9534-649C-F758C62ED4CC}"/>
          </ac:spMkLst>
        </pc:spChg>
        <pc:spChg chg="add mod">
          <ac:chgData name="C23312951 Gavin Walsh" userId="S::c23312951@mytudublin.ie::530fd80a-df1b-493c-bd5e-8740c9a7dff2" providerId="AD" clId="Web-{EE588B45-7369-933C-9E17-D727AA14B694}" dt="2025-03-12T21:05:56.989" v="66" actId="1076"/>
          <ac:spMkLst>
            <pc:docMk/>
            <pc:sldMk cId="2878549408" sldId="259"/>
            <ac:spMk id="16" creationId="{E51378FB-1E21-1125-7FC4-53B9898C0EDE}"/>
          </ac:spMkLst>
        </pc:spChg>
      </pc:sldChg>
      <pc:sldChg chg="modSp mod modClrScheme chgLayout">
        <pc:chgData name="C23312951 Gavin Walsh" userId="S::c23312951@mytudublin.ie::530fd80a-df1b-493c-bd5e-8740c9a7dff2" providerId="AD" clId="Web-{EE588B45-7369-933C-9E17-D727AA14B694}" dt="2025-03-12T21:19:24.189" v="168"/>
        <pc:sldMkLst>
          <pc:docMk/>
          <pc:sldMk cId="2337114267" sldId="260"/>
        </pc:sldMkLst>
        <pc:spChg chg="mod ord">
          <ac:chgData name="C23312951 Gavin Walsh" userId="S::c23312951@mytudublin.ie::530fd80a-df1b-493c-bd5e-8740c9a7dff2" providerId="AD" clId="Web-{EE588B45-7369-933C-9E17-D727AA14B694}" dt="2025-03-12T21:19:24.189" v="168"/>
          <ac:spMkLst>
            <pc:docMk/>
            <pc:sldMk cId="2337114267" sldId="260"/>
            <ac:spMk id="2" creationId="{308DD099-48AA-8735-FC06-CCBBA24DC8CB}"/>
          </ac:spMkLst>
        </pc:spChg>
        <pc:graphicFrameChg chg="mod ord">
          <ac:chgData name="C23312951 Gavin Walsh" userId="S::c23312951@mytudublin.ie::530fd80a-df1b-493c-bd5e-8740c9a7dff2" providerId="AD" clId="Web-{EE588B45-7369-933C-9E17-D727AA14B694}" dt="2025-03-12T21:19:24.189" v="168"/>
          <ac:graphicFrameMkLst>
            <pc:docMk/>
            <pc:sldMk cId="2337114267" sldId="260"/>
            <ac:graphicFrameMk id="5" creationId="{B38410DA-2AAD-5089-9E9E-D77FF1201A7D}"/>
          </ac:graphicFrameMkLst>
        </pc:graphicFrameChg>
      </pc:sldChg>
      <pc:sldChg chg="addSp delSp modSp mod modClrScheme delDesignElem chgLayout">
        <pc:chgData name="C23312951 Gavin Walsh" userId="S::c23312951@mytudublin.ie::530fd80a-df1b-493c-bd5e-8740c9a7dff2" providerId="AD" clId="Web-{EE588B45-7369-933C-9E17-D727AA14B694}" dt="2025-03-12T21:19:24.189" v="168"/>
        <pc:sldMkLst>
          <pc:docMk/>
          <pc:sldMk cId="1713117784" sldId="261"/>
        </pc:sldMkLst>
        <pc:spChg chg="mod ord">
          <ac:chgData name="C23312951 Gavin Walsh" userId="S::c23312951@mytudublin.ie::530fd80a-df1b-493c-bd5e-8740c9a7dff2" providerId="AD" clId="Web-{EE588B45-7369-933C-9E17-D727AA14B694}" dt="2025-03-12T21:19:24.189" v="168"/>
          <ac:spMkLst>
            <pc:docMk/>
            <pc:sldMk cId="1713117784" sldId="261"/>
            <ac:spMk id="2" creationId="{BCB8B3CD-ED88-AA54-1409-A2201AB6F0D3}"/>
          </ac:spMkLst>
        </pc:spChg>
        <pc:spChg chg="mod ord">
          <ac:chgData name="C23312951 Gavin Walsh" userId="S::c23312951@mytudublin.ie::530fd80a-df1b-493c-bd5e-8740c9a7dff2" providerId="AD" clId="Web-{EE588B45-7369-933C-9E17-D727AA14B694}" dt="2025-03-12T21:19:24.189" v="168"/>
          <ac:spMkLst>
            <pc:docMk/>
            <pc:sldMk cId="1713117784" sldId="261"/>
            <ac:spMk id="3" creationId="{803CF733-2353-E6A9-234D-199B25F0FC2C}"/>
          </ac:spMkLst>
        </pc:spChg>
        <pc:spChg chg="mod ord">
          <ac:chgData name="C23312951 Gavin Walsh" userId="S::c23312951@mytudublin.ie::530fd80a-df1b-493c-bd5e-8740c9a7dff2" providerId="AD" clId="Web-{EE588B45-7369-933C-9E17-D727AA14B694}" dt="2025-03-12T21:19:24.189" v="168"/>
          <ac:spMkLst>
            <pc:docMk/>
            <pc:sldMk cId="1713117784" sldId="261"/>
            <ac:spMk id="6" creationId="{EA773756-C67C-32D5-A186-0D6103207243}"/>
          </ac:spMkLst>
        </pc:spChg>
        <pc:spChg chg="add del">
          <ac:chgData name="C23312951 Gavin Walsh" userId="S::c23312951@mytudublin.ie::530fd80a-df1b-493c-bd5e-8740c9a7dff2" providerId="AD" clId="Web-{EE588B45-7369-933C-9E17-D727AA14B694}" dt="2025-03-12T21:19:24.189" v="168"/>
          <ac:spMkLst>
            <pc:docMk/>
            <pc:sldMk cId="1713117784" sldId="261"/>
            <ac:spMk id="40" creationId="{1DE7243B-5109-444B-8FAF-7437C66BC0E9}"/>
          </ac:spMkLst>
        </pc:spChg>
        <pc:spChg chg="add del">
          <ac:chgData name="C23312951 Gavin Walsh" userId="S::c23312951@mytudublin.ie::530fd80a-df1b-493c-bd5e-8740c9a7dff2" providerId="AD" clId="Web-{EE588B45-7369-933C-9E17-D727AA14B694}" dt="2025-03-12T21:19:24.189" v="168"/>
          <ac:spMkLst>
            <pc:docMk/>
            <pc:sldMk cId="1713117784" sldId="261"/>
            <ac:spMk id="41" creationId="{4C5D6221-DA7B-4611-AA26-7D8E349FDE96}"/>
          </ac:spMkLst>
        </pc:spChg>
      </pc:sldChg>
      <pc:sldChg chg="modSp mod modClrScheme chgLayout">
        <pc:chgData name="C23312951 Gavin Walsh" userId="S::c23312951@mytudublin.ie::530fd80a-df1b-493c-bd5e-8740c9a7dff2" providerId="AD" clId="Web-{EE588B45-7369-933C-9E17-D727AA14B694}" dt="2025-03-12T21:19:24.189" v="168"/>
        <pc:sldMkLst>
          <pc:docMk/>
          <pc:sldMk cId="2734104357" sldId="262"/>
        </pc:sldMkLst>
        <pc:spChg chg="mod ord">
          <ac:chgData name="C23312951 Gavin Walsh" userId="S::c23312951@mytudublin.ie::530fd80a-df1b-493c-bd5e-8740c9a7dff2" providerId="AD" clId="Web-{EE588B45-7369-933C-9E17-D727AA14B694}" dt="2025-03-12T21:19:24.189" v="168"/>
          <ac:spMkLst>
            <pc:docMk/>
            <pc:sldMk cId="2734104357" sldId="262"/>
            <ac:spMk id="2" creationId="{E1E986CF-FACA-73D7-440E-DA0220BA4D56}"/>
          </ac:spMkLst>
        </pc:spChg>
        <pc:graphicFrameChg chg="mod ord">
          <ac:chgData name="C23312951 Gavin Walsh" userId="S::c23312951@mytudublin.ie::530fd80a-df1b-493c-bd5e-8740c9a7dff2" providerId="AD" clId="Web-{EE588B45-7369-933C-9E17-D727AA14B694}" dt="2025-03-12T21:19:24.189" v="168"/>
          <ac:graphicFrameMkLst>
            <pc:docMk/>
            <pc:sldMk cId="2734104357" sldId="262"/>
            <ac:graphicFrameMk id="12" creationId="{481F26B1-658A-61F7-F836-9299E6FB3D95}"/>
          </ac:graphicFrameMkLst>
        </pc:graphicFrameChg>
      </pc:sldChg>
      <pc:sldChg chg="addSp delSp modSp mod modClrScheme delDesignElem chgLayout">
        <pc:chgData name="C23312951 Gavin Walsh" userId="S::c23312951@mytudublin.ie::530fd80a-df1b-493c-bd5e-8740c9a7dff2" providerId="AD" clId="Web-{EE588B45-7369-933C-9E17-D727AA14B694}" dt="2025-03-12T21:19:24.189" v="168"/>
        <pc:sldMkLst>
          <pc:docMk/>
          <pc:sldMk cId="3814256905" sldId="263"/>
        </pc:sldMkLst>
        <pc:spChg chg="mod ord">
          <ac:chgData name="C23312951 Gavin Walsh" userId="S::c23312951@mytudublin.ie::530fd80a-df1b-493c-bd5e-8740c9a7dff2" providerId="AD" clId="Web-{EE588B45-7369-933C-9E17-D727AA14B694}" dt="2025-03-12T21:19:24.189" v="168"/>
          <ac:spMkLst>
            <pc:docMk/>
            <pc:sldMk cId="3814256905" sldId="263"/>
            <ac:spMk id="2" creationId="{C5BBF69E-E6CF-70F0-C1D2-0E6293BEC8D5}"/>
          </ac:spMkLst>
        </pc:spChg>
        <pc:spChg chg="add del">
          <ac:chgData name="C23312951 Gavin Walsh" userId="S::c23312951@mytudublin.ie::530fd80a-df1b-493c-bd5e-8740c9a7dff2" providerId="AD" clId="Web-{EE588B45-7369-933C-9E17-D727AA14B694}" dt="2025-03-12T21:19:24.189" v="168"/>
          <ac:spMkLst>
            <pc:docMk/>
            <pc:sldMk cId="3814256905" sldId="263"/>
            <ac:spMk id="22" creationId="{955A2079-FA98-4876-80F0-72364A7D2EA4}"/>
          </ac:spMkLst>
        </pc:spChg>
        <pc:graphicFrameChg chg="mod ord">
          <ac:chgData name="C23312951 Gavin Walsh" userId="S::c23312951@mytudublin.ie::530fd80a-df1b-493c-bd5e-8740c9a7dff2" providerId="AD" clId="Web-{EE588B45-7369-933C-9E17-D727AA14B694}" dt="2025-03-12T21:19:24.189" v="168"/>
          <ac:graphicFrameMkLst>
            <pc:docMk/>
            <pc:sldMk cId="3814256905" sldId="263"/>
            <ac:graphicFrameMk id="17" creationId="{C905C503-0759-86B5-CFCC-8211513A9401}"/>
          </ac:graphicFrameMkLst>
        </pc:graphicFrameChg>
      </pc:sldChg>
      <pc:sldChg chg="addSp delSp modSp mod modClrScheme delDesignElem chgLayout">
        <pc:chgData name="C23312951 Gavin Walsh" userId="S::c23312951@mytudublin.ie::530fd80a-df1b-493c-bd5e-8740c9a7dff2" providerId="AD" clId="Web-{EE588B45-7369-933C-9E17-D727AA14B694}" dt="2025-03-12T21:19:24.189" v="168"/>
        <pc:sldMkLst>
          <pc:docMk/>
          <pc:sldMk cId="453607197" sldId="265"/>
        </pc:sldMkLst>
        <pc:spChg chg="mod ord">
          <ac:chgData name="C23312951 Gavin Walsh" userId="S::c23312951@mytudublin.ie::530fd80a-df1b-493c-bd5e-8740c9a7dff2" providerId="AD" clId="Web-{EE588B45-7369-933C-9E17-D727AA14B694}" dt="2025-03-12T21:19:24.189" v="168"/>
          <ac:spMkLst>
            <pc:docMk/>
            <pc:sldMk cId="453607197" sldId="265"/>
            <ac:spMk id="2" creationId="{D920B6E1-6A54-965B-B172-FBA672F869A2}"/>
          </ac:spMkLst>
        </pc:spChg>
        <pc:spChg chg="mod ord">
          <ac:chgData name="C23312951 Gavin Walsh" userId="S::c23312951@mytudublin.ie::530fd80a-df1b-493c-bd5e-8740c9a7dff2" providerId="AD" clId="Web-{EE588B45-7369-933C-9E17-D727AA14B694}" dt="2025-03-12T21:19:24.189" v="168"/>
          <ac:spMkLst>
            <pc:docMk/>
            <pc:sldMk cId="453607197" sldId="265"/>
            <ac:spMk id="3" creationId="{D87F6E8B-3EFA-6827-EBE7-D1D7DF63B9DE}"/>
          </ac:spMkLst>
        </pc:spChg>
        <pc:spChg chg="add del">
          <ac:chgData name="C23312951 Gavin Walsh" userId="S::c23312951@mytudublin.ie::530fd80a-df1b-493c-bd5e-8740c9a7dff2" providerId="AD" clId="Web-{EE588B45-7369-933C-9E17-D727AA14B694}" dt="2025-03-12T21:19:24.189" v="168"/>
          <ac:spMkLst>
            <pc:docMk/>
            <pc:sldMk cId="453607197" sldId="265"/>
            <ac:spMk id="18" creationId="{18873D23-2DCF-4B31-A009-95721C06E8E1}"/>
          </ac:spMkLst>
        </pc:spChg>
        <pc:spChg chg="add del">
          <ac:chgData name="C23312951 Gavin Walsh" userId="S::c23312951@mytudublin.ie::530fd80a-df1b-493c-bd5e-8740c9a7dff2" providerId="AD" clId="Web-{EE588B45-7369-933C-9E17-D727AA14B694}" dt="2025-03-12T21:19:24.189" v="168"/>
          <ac:spMkLst>
            <pc:docMk/>
            <pc:sldMk cId="453607197" sldId="265"/>
            <ac:spMk id="19" creationId="{C13EF075-D4EF-4929-ADBC-91B27DA19955}"/>
          </ac:spMkLst>
        </pc:spChg>
        <pc:grpChg chg="add del">
          <ac:chgData name="C23312951 Gavin Walsh" userId="S::c23312951@mytudublin.ie::530fd80a-df1b-493c-bd5e-8740c9a7dff2" providerId="AD" clId="Web-{EE588B45-7369-933C-9E17-D727AA14B694}" dt="2025-03-12T21:19:24.189" v="168"/>
          <ac:grpSpMkLst>
            <pc:docMk/>
            <pc:sldMk cId="453607197" sldId="265"/>
            <ac:grpSpMk id="20" creationId="{DAA26DFA-AAB2-4973-9C17-16D587C7B198}"/>
          </ac:grpSpMkLst>
        </pc:grpChg>
      </pc:sldChg>
      <pc:sldChg chg="addSp delSp modSp mod modClrScheme delDesignElem chgLayout">
        <pc:chgData name="C23312951 Gavin Walsh" userId="S::c23312951@mytudublin.ie::530fd80a-df1b-493c-bd5e-8740c9a7dff2" providerId="AD" clId="Web-{EE588B45-7369-933C-9E17-D727AA14B694}" dt="2025-03-12T21:19:24.189" v="168"/>
        <pc:sldMkLst>
          <pc:docMk/>
          <pc:sldMk cId="1605527916" sldId="266"/>
        </pc:sldMkLst>
        <pc:spChg chg="mod ord">
          <ac:chgData name="C23312951 Gavin Walsh" userId="S::c23312951@mytudublin.ie::530fd80a-df1b-493c-bd5e-8740c9a7dff2" providerId="AD" clId="Web-{EE588B45-7369-933C-9E17-D727AA14B694}" dt="2025-03-12T21:19:24.189" v="168"/>
          <ac:spMkLst>
            <pc:docMk/>
            <pc:sldMk cId="1605527916" sldId="266"/>
            <ac:spMk id="2" creationId="{1C70CFAF-AC4C-54B4-FDE5-C56E5D66F596}"/>
          </ac:spMkLst>
        </pc:spChg>
        <pc:spChg chg="mod ord">
          <ac:chgData name="C23312951 Gavin Walsh" userId="S::c23312951@mytudublin.ie::530fd80a-df1b-493c-bd5e-8740c9a7dff2" providerId="AD" clId="Web-{EE588B45-7369-933C-9E17-D727AA14B694}" dt="2025-03-12T21:19:24.189" v="168"/>
          <ac:spMkLst>
            <pc:docMk/>
            <pc:sldMk cId="1605527916" sldId="266"/>
            <ac:spMk id="3" creationId="{4DB0AC43-C0E4-418D-7E24-41DC168FEC51}"/>
          </ac:spMkLst>
        </pc:spChg>
        <pc:spChg chg="add del">
          <ac:chgData name="C23312951 Gavin Walsh" userId="S::c23312951@mytudublin.ie::530fd80a-df1b-493c-bd5e-8740c9a7dff2" providerId="AD" clId="Web-{EE588B45-7369-933C-9E17-D727AA14B694}" dt="2025-03-12T21:19:24.189" v="168"/>
          <ac:spMkLst>
            <pc:docMk/>
            <pc:sldMk cId="1605527916" sldId="266"/>
            <ac:spMk id="5" creationId="{889C5E17-24D0-4696-A3C5-A2261FB455FA}"/>
          </ac:spMkLst>
        </pc:spChg>
        <pc:spChg chg="add del">
          <ac:chgData name="C23312951 Gavin Walsh" userId="S::c23312951@mytudublin.ie::530fd80a-df1b-493c-bd5e-8740c9a7dff2" providerId="AD" clId="Web-{EE588B45-7369-933C-9E17-D727AA14B694}" dt="2025-03-12T21:19:24.189" v="168"/>
          <ac:spMkLst>
            <pc:docMk/>
            <pc:sldMk cId="1605527916" sldId="266"/>
            <ac:spMk id="6" creationId="{6929B58F-2358-44CC-ACE5-EF1BD3C6C824}"/>
          </ac:spMkLst>
        </pc:spChg>
        <pc:grpChg chg="add del">
          <ac:chgData name="C23312951 Gavin Walsh" userId="S::c23312951@mytudublin.ie::530fd80a-df1b-493c-bd5e-8740c9a7dff2" providerId="AD" clId="Web-{EE588B45-7369-933C-9E17-D727AA14B694}" dt="2025-03-12T21:19:24.189" v="168"/>
          <ac:grpSpMkLst>
            <pc:docMk/>
            <pc:sldMk cId="1605527916" sldId="266"/>
            <ac:grpSpMk id="9" creationId="{09DA5303-A1AF-4830-806C-51FCD96188B7}"/>
          </ac:grpSpMkLst>
        </pc:grpChg>
      </pc:sldChg>
      <pc:sldChg chg="addSp delSp modSp mod modClrScheme delDesignElem chgLayout">
        <pc:chgData name="C23312951 Gavin Walsh" userId="S::c23312951@mytudublin.ie::530fd80a-df1b-493c-bd5e-8740c9a7dff2" providerId="AD" clId="Web-{EE588B45-7369-933C-9E17-D727AA14B694}" dt="2025-03-12T21:19:24.189" v="168"/>
        <pc:sldMkLst>
          <pc:docMk/>
          <pc:sldMk cId="4263200315" sldId="267"/>
        </pc:sldMkLst>
        <pc:spChg chg="mod ord">
          <ac:chgData name="C23312951 Gavin Walsh" userId="S::c23312951@mytudublin.ie::530fd80a-df1b-493c-bd5e-8740c9a7dff2" providerId="AD" clId="Web-{EE588B45-7369-933C-9E17-D727AA14B694}" dt="2025-03-12T21:19:24.189" v="168"/>
          <ac:spMkLst>
            <pc:docMk/>
            <pc:sldMk cId="4263200315" sldId="267"/>
            <ac:spMk id="2" creationId="{850BC9DD-FEB7-B826-7B7F-3BBAD905172F}"/>
          </ac:spMkLst>
        </pc:spChg>
        <pc:spChg chg="mod ord">
          <ac:chgData name="C23312951 Gavin Walsh" userId="S::c23312951@mytudublin.ie::530fd80a-df1b-493c-bd5e-8740c9a7dff2" providerId="AD" clId="Web-{EE588B45-7369-933C-9E17-D727AA14B694}" dt="2025-03-12T21:19:24.189" v="168"/>
          <ac:spMkLst>
            <pc:docMk/>
            <pc:sldMk cId="4263200315" sldId="267"/>
            <ac:spMk id="39" creationId="{85505199-0CE8-3C13-C5EE-39F1F0A06E70}"/>
          </ac:spMkLst>
        </pc:spChg>
        <pc:spChg chg="add del">
          <ac:chgData name="C23312951 Gavin Walsh" userId="S::c23312951@mytudublin.ie::530fd80a-df1b-493c-bd5e-8740c9a7dff2" providerId="AD" clId="Web-{EE588B45-7369-933C-9E17-D727AA14B694}" dt="2025-03-12T21:19:24.189" v="168"/>
          <ac:spMkLst>
            <pc:docMk/>
            <pc:sldMk cId="4263200315" sldId="267"/>
            <ac:spMk id="44" creationId="{17718681-A12E-49D6-9925-DD7C68176D61}"/>
          </ac:spMkLst>
        </pc:spChg>
        <pc:spChg chg="add del">
          <ac:chgData name="C23312951 Gavin Walsh" userId="S::c23312951@mytudublin.ie::530fd80a-df1b-493c-bd5e-8740c9a7dff2" providerId="AD" clId="Web-{EE588B45-7369-933C-9E17-D727AA14B694}" dt="2025-03-12T21:19:24.189" v="168"/>
          <ac:spMkLst>
            <pc:docMk/>
            <pc:sldMk cId="4263200315" sldId="267"/>
            <ac:spMk id="46" creationId="{FBD77573-9EF2-4C35-8285-A1CF6FBB0EA5}"/>
          </ac:spMkLst>
        </pc:spChg>
      </pc:sldChg>
      <pc:sldChg chg="addSp delSp modSp mod modClrScheme delDesignElem chgLayout">
        <pc:chgData name="C23312951 Gavin Walsh" userId="S::c23312951@mytudublin.ie::530fd80a-df1b-493c-bd5e-8740c9a7dff2" providerId="AD" clId="Web-{EE588B45-7369-933C-9E17-D727AA14B694}" dt="2025-03-12T21:19:24.189" v="168"/>
        <pc:sldMkLst>
          <pc:docMk/>
          <pc:sldMk cId="194505518" sldId="268"/>
        </pc:sldMkLst>
        <pc:spChg chg="mod ord">
          <ac:chgData name="C23312951 Gavin Walsh" userId="S::c23312951@mytudublin.ie::530fd80a-df1b-493c-bd5e-8740c9a7dff2" providerId="AD" clId="Web-{EE588B45-7369-933C-9E17-D727AA14B694}" dt="2025-03-12T21:19:24.189" v="168"/>
          <ac:spMkLst>
            <pc:docMk/>
            <pc:sldMk cId="194505518" sldId="268"/>
            <ac:spMk id="2" creationId="{DFAD6A28-DADB-E74D-CD8B-63CCBCC375C3}"/>
          </ac:spMkLst>
        </pc:spChg>
        <pc:spChg chg="mod ord">
          <ac:chgData name="C23312951 Gavin Walsh" userId="S::c23312951@mytudublin.ie::530fd80a-df1b-493c-bd5e-8740c9a7dff2" providerId="AD" clId="Web-{EE588B45-7369-933C-9E17-D727AA14B694}" dt="2025-03-12T21:19:24.189" v="168"/>
          <ac:spMkLst>
            <pc:docMk/>
            <pc:sldMk cId="194505518" sldId="268"/>
            <ac:spMk id="3" creationId="{8C79F526-8486-AA96-F903-F63ABB509D6E}"/>
          </ac:spMkLst>
        </pc:spChg>
        <pc:spChg chg="add del">
          <ac:chgData name="C23312951 Gavin Walsh" userId="S::c23312951@mytudublin.ie::530fd80a-df1b-493c-bd5e-8740c9a7dff2" providerId="AD" clId="Web-{EE588B45-7369-933C-9E17-D727AA14B694}" dt="2025-03-12T21:19:24.189" v="168"/>
          <ac:spMkLst>
            <pc:docMk/>
            <pc:sldMk cId="194505518" sldId="268"/>
            <ac:spMk id="5" creationId="{6A8AAC95-3719-4BCD-B710-4160043D9237}"/>
          </ac:spMkLst>
        </pc:spChg>
        <pc:spChg chg="add del">
          <ac:chgData name="C23312951 Gavin Walsh" userId="S::c23312951@mytudublin.ie::530fd80a-df1b-493c-bd5e-8740c9a7dff2" providerId="AD" clId="Web-{EE588B45-7369-933C-9E17-D727AA14B694}" dt="2025-03-12T21:19:24.189" v="168"/>
          <ac:spMkLst>
            <pc:docMk/>
            <pc:sldMk cId="194505518" sldId="268"/>
            <ac:spMk id="6" creationId="{73A6D7BA-50E4-42FE-A0E3-FC42B7EC4372}"/>
          </ac:spMkLst>
        </pc:spChg>
      </pc:sldChg>
      <pc:sldChg chg="addSp delSp modSp mod modClrScheme delDesignElem chgLayout">
        <pc:chgData name="C23312951 Gavin Walsh" userId="S::c23312951@mytudublin.ie::530fd80a-df1b-493c-bd5e-8740c9a7dff2" providerId="AD" clId="Web-{EE588B45-7369-933C-9E17-D727AA14B694}" dt="2025-03-12T21:19:24.189" v="168"/>
        <pc:sldMkLst>
          <pc:docMk/>
          <pc:sldMk cId="3014794786" sldId="269"/>
        </pc:sldMkLst>
        <pc:spChg chg="mod ord">
          <ac:chgData name="C23312951 Gavin Walsh" userId="S::c23312951@mytudublin.ie::530fd80a-df1b-493c-bd5e-8740c9a7dff2" providerId="AD" clId="Web-{EE588B45-7369-933C-9E17-D727AA14B694}" dt="2025-03-12T21:19:24.189" v="168"/>
          <ac:spMkLst>
            <pc:docMk/>
            <pc:sldMk cId="3014794786" sldId="269"/>
            <ac:spMk id="2" creationId="{75CBBD8B-E5E3-4CC5-9F3F-BE3F1187889A}"/>
          </ac:spMkLst>
        </pc:spChg>
        <pc:spChg chg="add del">
          <ac:chgData name="C23312951 Gavin Walsh" userId="S::c23312951@mytudublin.ie::530fd80a-df1b-493c-bd5e-8740c9a7dff2" providerId="AD" clId="Web-{EE588B45-7369-933C-9E17-D727AA14B694}" dt="2025-03-12T21:19:24.189" v="168"/>
          <ac:spMkLst>
            <pc:docMk/>
            <pc:sldMk cId="3014794786" sldId="269"/>
            <ac:spMk id="7" creationId="{A8DB9CD9-59B1-4D73-BC4C-98796A48EF9B}"/>
          </ac:spMkLst>
        </pc:spChg>
        <pc:spChg chg="add del">
          <ac:chgData name="C23312951 Gavin Walsh" userId="S::c23312951@mytudublin.ie::530fd80a-df1b-493c-bd5e-8740c9a7dff2" providerId="AD" clId="Web-{EE588B45-7369-933C-9E17-D727AA14B694}" dt="2025-03-12T21:19:24.189" v="168"/>
          <ac:spMkLst>
            <pc:docMk/>
            <pc:sldMk cId="3014794786" sldId="269"/>
            <ac:spMk id="9" creationId="{8874A6A9-41FF-4E33-AFA8-F9F81436A59E}"/>
          </ac:spMkLst>
        </pc:spChg>
        <pc:grpChg chg="add del">
          <ac:chgData name="C23312951 Gavin Walsh" userId="S::c23312951@mytudublin.ie::530fd80a-df1b-493c-bd5e-8740c9a7dff2" providerId="AD" clId="Web-{EE588B45-7369-933C-9E17-D727AA14B694}" dt="2025-03-12T21:19:24.189" v="168"/>
          <ac:grpSpMkLst>
            <pc:docMk/>
            <pc:sldMk cId="3014794786" sldId="269"/>
            <ac:grpSpMk id="11" creationId="{721D730E-1F97-4071-B143-B05E6D2599BC}"/>
          </ac:grpSpMkLst>
        </pc:grpChg>
      </pc:sldChg>
      <pc:sldChg chg="addSp delSp modSp mod modClrScheme delDesignElem chgLayout">
        <pc:chgData name="C23312951 Gavin Walsh" userId="S::c23312951@mytudublin.ie::530fd80a-df1b-493c-bd5e-8740c9a7dff2" providerId="AD" clId="Web-{EE588B45-7369-933C-9E17-D727AA14B694}" dt="2025-03-12T21:19:24.189" v="168"/>
        <pc:sldMkLst>
          <pc:docMk/>
          <pc:sldMk cId="3998137410" sldId="270"/>
        </pc:sldMkLst>
        <pc:spChg chg="mod ord">
          <ac:chgData name="C23312951 Gavin Walsh" userId="S::c23312951@mytudublin.ie::530fd80a-df1b-493c-bd5e-8740c9a7dff2" providerId="AD" clId="Web-{EE588B45-7369-933C-9E17-D727AA14B694}" dt="2025-03-12T21:19:24.189" v="168"/>
          <ac:spMkLst>
            <pc:docMk/>
            <pc:sldMk cId="3998137410" sldId="270"/>
            <ac:spMk id="2" creationId="{5C98FED8-8A35-3A5A-8C22-CBF172F55581}"/>
          </ac:spMkLst>
        </pc:spChg>
        <pc:spChg chg="add del">
          <ac:chgData name="C23312951 Gavin Walsh" userId="S::c23312951@mytudublin.ie::530fd80a-df1b-493c-bd5e-8740c9a7dff2" providerId="AD" clId="Web-{EE588B45-7369-933C-9E17-D727AA14B694}" dt="2025-03-12T21:19:24.189" v="168"/>
          <ac:spMkLst>
            <pc:docMk/>
            <pc:sldMk cId="3998137410" sldId="270"/>
            <ac:spMk id="4" creationId="{A8DB9CD9-59B1-4D73-BC4C-98796A48EF9B}"/>
          </ac:spMkLst>
        </pc:spChg>
        <pc:spChg chg="add del">
          <ac:chgData name="C23312951 Gavin Walsh" userId="S::c23312951@mytudublin.ie::530fd80a-df1b-493c-bd5e-8740c9a7dff2" providerId="AD" clId="Web-{EE588B45-7369-933C-9E17-D727AA14B694}" dt="2025-03-12T21:19:24.189" v="168"/>
          <ac:spMkLst>
            <pc:docMk/>
            <pc:sldMk cId="3998137410" sldId="270"/>
            <ac:spMk id="5" creationId="{8874A6A9-41FF-4E33-AFA8-F9F81436A59E}"/>
          </ac:spMkLst>
        </pc:spChg>
        <pc:grpChg chg="add del">
          <ac:chgData name="C23312951 Gavin Walsh" userId="S::c23312951@mytudublin.ie::530fd80a-df1b-493c-bd5e-8740c9a7dff2" providerId="AD" clId="Web-{EE588B45-7369-933C-9E17-D727AA14B694}" dt="2025-03-12T21:19:24.189" v="168"/>
          <ac:grpSpMkLst>
            <pc:docMk/>
            <pc:sldMk cId="3998137410" sldId="270"/>
            <ac:grpSpMk id="11" creationId="{721D730E-1F97-4071-B143-B05E6D2599BC}"/>
          </ac:grpSpMkLst>
        </pc:grpChg>
      </pc:sldChg>
      <pc:sldChg chg="modSp mod modClrScheme chgLayout">
        <pc:chgData name="C23312951 Gavin Walsh" userId="S::c23312951@mytudublin.ie::530fd80a-df1b-493c-bd5e-8740c9a7dff2" providerId="AD" clId="Web-{EE588B45-7369-933C-9E17-D727AA14B694}" dt="2025-03-12T21:19:24.189" v="168"/>
        <pc:sldMkLst>
          <pc:docMk/>
          <pc:sldMk cId="1304607563" sldId="271"/>
        </pc:sldMkLst>
        <pc:spChg chg="mod ord">
          <ac:chgData name="C23312951 Gavin Walsh" userId="S::c23312951@mytudublin.ie::530fd80a-df1b-493c-bd5e-8740c9a7dff2" providerId="AD" clId="Web-{EE588B45-7369-933C-9E17-D727AA14B694}" dt="2025-03-12T21:19:24.189" v="168"/>
          <ac:spMkLst>
            <pc:docMk/>
            <pc:sldMk cId="1304607563" sldId="271"/>
            <ac:spMk id="2" creationId="{A93C8374-7B33-C3EF-0DC5-BE2AFD6FF5A0}"/>
          </ac:spMkLst>
        </pc:spChg>
        <pc:spChg chg="mod ord">
          <ac:chgData name="C23312951 Gavin Walsh" userId="S::c23312951@mytudublin.ie::530fd80a-df1b-493c-bd5e-8740c9a7dff2" providerId="AD" clId="Web-{EE588B45-7369-933C-9E17-D727AA14B694}" dt="2025-03-12T21:19:24.189" v="168"/>
          <ac:spMkLst>
            <pc:docMk/>
            <pc:sldMk cId="1304607563" sldId="271"/>
            <ac:spMk id="3" creationId="{E24B60A0-919B-5823-85CC-B4FD74E79C7C}"/>
          </ac:spMkLst>
        </pc:spChg>
      </pc:sldChg>
      <pc:sldChg chg="addSp delSp modSp new mod setBg modClrScheme delDesignElem chgLayout">
        <pc:chgData name="C23312951 Gavin Walsh" userId="S::c23312951@mytudublin.ie::530fd80a-df1b-493c-bd5e-8740c9a7dff2" providerId="AD" clId="Web-{EE588B45-7369-933C-9E17-D727AA14B694}" dt="2025-03-12T21:19:24.189" v="168"/>
        <pc:sldMkLst>
          <pc:docMk/>
          <pc:sldMk cId="196955251" sldId="272"/>
        </pc:sldMkLst>
        <pc:spChg chg="mod ord">
          <ac:chgData name="C23312951 Gavin Walsh" userId="S::c23312951@mytudublin.ie::530fd80a-df1b-493c-bd5e-8740c9a7dff2" providerId="AD" clId="Web-{EE588B45-7369-933C-9E17-D727AA14B694}" dt="2025-03-12T21:19:24.189" v="168"/>
          <ac:spMkLst>
            <pc:docMk/>
            <pc:sldMk cId="196955251" sldId="272"/>
            <ac:spMk id="2" creationId="{0D765C6A-75A3-1279-C963-B9C7B66ACF08}"/>
          </ac:spMkLst>
        </pc:spChg>
        <pc:spChg chg="mod ord">
          <ac:chgData name="C23312951 Gavin Walsh" userId="S::c23312951@mytudublin.ie::530fd80a-df1b-493c-bd5e-8740c9a7dff2" providerId="AD" clId="Web-{EE588B45-7369-933C-9E17-D727AA14B694}" dt="2025-03-12T21:19:24.189" v="168"/>
          <ac:spMkLst>
            <pc:docMk/>
            <pc:sldMk cId="196955251" sldId="272"/>
            <ac:spMk id="3" creationId="{CBB3C5BA-0BF0-A6C0-7CA3-3130D3B53439}"/>
          </ac:spMkLst>
        </pc:spChg>
        <pc:spChg chg="add del">
          <ac:chgData name="C23312951 Gavin Walsh" userId="S::c23312951@mytudublin.ie::530fd80a-df1b-493c-bd5e-8740c9a7dff2" providerId="AD" clId="Web-{EE588B45-7369-933C-9E17-D727AA14B694}" dt="2025-03-12T21:19:24.189" v="168"/>
          <ac:spMkLst>
            <pc:docMk/>
            <pc:sldMk cId="196955251" sldId="272"/>
            <ac:spMk id="8" creationId="{70DFC902-7D23-471A-B557-B6B6917D7A0D}"/>
          </ac:spMkLst>
        </pc:spChg>
        <pc:spChg chg="add del">
          <ac:chgData name="C23312951 Gavin Walsh" userId="S::c23312951@mytudublin.ie::530fd80a-df1b-493c-bd5e-8740c9a7dff2" providerId="AD" clId="Web-{EE588B45-7369-933C-9E17-D727AA14B694}" dt="2025-03-12T21:19:24.189" v="168"/>
          <ac:spMkLst>
            <pc:docMk/>
            <pc:sldMk cId="196955251" sldId="272"/>
            <ac:spMk id="10" creationId="{A55D5633-D557-4DCA-982C-FF36EB7A1C00}"/>
          </ac:spMkLst>
        </pc:spChg>
        <pc:spChg chg="add del">
          <ac:chgData name="C23312951 Gavin Walsh" userId="S::c23312951@mytudublin.ie::530fd80a-df1b-493c-bd5e-8740c9a7dff2" providerId="AD" clId="Web-{EE588B45-7369-933C-9E17-D727AA14B694}" dt="2025-03-12T21:19:24.189" v="168"/>
          <ac:spMkLst>
            <pc:docMk/>
            <pc:sldMk cId="196955251" sldId="272"/>
            <ac:spMk id="12" creationId="{450D3AD2-FA80-415F-A9CE-54D884561CD7}"/>
          </ac:spMkLst>
        </pc:spChg>
      </pc:sldChg>
      <pc:sldChg chg="addSp delSp modSp new mod setBg modClrScheme delDesignElem chgLayout">
        <pc:chgData name="C23312951 Gavin Walsh" userId="S::c23312951@mytudublin.ie::530fd80a-df1b-493c-bd5e-8740c9a7dff2" providerId="AD" clId="Web-{EE588B45-7369-933C-9E17-D727AA14B694}" dt="2025-03-12T21:19:24.189" v="168"/>
        <pc:sldMkLst>
          <pc:docMk/>
          <pc:sldMk cId="2074487997" sldId="273"/>
        </pc:sldMkLst>
        <pc:spChg chg="mod ord">
          <ac:chgData name="C23312951 Gavin Walsh" userId="S::c23312951@mytudublin.ie::530fd80a-df1b-493c-bd5e-8740c9a7dff2" providerId="AD" clId="Web-{EE588B45-7369-933C-9E17-D727AA14B694}" dt="2025-03-12T21:19:24.189" v="168"/>
          <ac:spMkLst>
            <pc:docMk/>
            <pc:sldMk cId="2074487997" sldId="273"/>
            <ac:spMk id="2" creationId="{FFEDF531-2F64-D777-B05F-AF21F3F71B5B}"/>
          </ac:spMkLst>
        </pc:spChg>
        <pc:spChg chg="mod ord">
          <ac:chgData name="C23312951 Gavin Walsh" userId="S::c23312951@mytudublin.ie::530fd80a-df1b-493c-bd5e-8740c9a7dff2" providerId="AD" clId="Web-{EE588B45-7369-933C-9E17-D727AA14B694}" dt="2025-03-12T21:19:24.189" v="168"/>
          <ac:spMkLst>
            <pc:docMk/>
            <pc:sldMk cId="2074487997" sldId="273"/>
            <ac:spMk id="3" creationId="{402706C4-A087-BEC2-A789-881CADD31B06}"/>
          </ac:spMkLst>
        </pc:spChg>
        <pc:spChg chg="add del">
          <ac:chgData name="C23312951 Gavin Walsh" userId="S::c23312951@mytudublin.ie::530fd80a-df1b-493c-bd5e-8740c9a7dff2" providerId="AD" clId="Web-{EE588B45-7369-933C-9E17-D727AA14B694}" dt="2025-03-12T21:19:24.189" v="168"/>
          <ac:spMkLst>
            <pc:docMk/>
            <pc:sldMk cId="2074487997" sldId="273"/>
            <ac:spMk id="8" creationId="{70DFC902-7D23-471A-B557-B6B6917D7A0D}"/>
          </ac:spMkLst>
        </pc:spChg>
        <pc:spChg chg="add del">
          <ac:chgData name="C23312951 Gavin Walsh" userId="S::c23312951@mytudublin.ie::530fd80a-df1b-493c-bd5e-8740c9a7dff2" providerId="AD" clId="Web-{EE588B45-7369-933C-9E17-D727AA14B694}" dt="2025-03-12T21:19:24.189" v="168"/>
          <ac:spMkLst>
            <pc:docMk/>
            <pc:sldMk cId="2074487997" sldId="273"/>
            <ac:spMk id="10" creationId="{A55D5633-D557-4DCA-982C-FF36EB7A1C00}"/>
          </ac:spMkLst>
        </pc:spChg>
        <pc:spChg chg="add del">
          <ac:chgData name="C23312951 Gavin Walsh" userId="S::c23312951@mytudublin.ie::530fd80a-df1b-493c-bd5e-8740c9a7dff2" providerId="AD" clId="Web-{EE588B45-7369-933C-9E17-D727AA14B694}" dt="2025-03-12T21:19:24.189" v="168"/>
          <ac:spMkLst>
            <pc:docMk/>
            <pc:sldMk cId="2074487997" sldId="273"/>
            <ac:spMk id="12" creationId="{450D3AD2-FA80-415F-A9CE-54D884561CD7}"/>
          </ac:spMkLst>
        </pc:spChg>
      </pc:sldChg>
      <pc:sldChg chg="addSp delSp modSp new mod setBg modClrScheme delDesignElem chgLayout">
        <pc:chgData name="C23312951 Gavin Walsh" userId="S::c23312951@mytudublin.ie::530fd80a-df1b-493c-bd5e-8740c9a7dff2" providerId="AD" clId="Web-{EE588B45-7369-933C-9E17-D727AA14B694}" dt="2025-03-12T21:22:05.835" v="182" actId="14100"/>
        <pc:sldMkLst>
          <pc:docMk/>
          <pc:sldMk cId="2467372420" sldId="274"/>
        </pc:sldMkLst>
        <pc:spChg chg="mod ord">
          <ac:chgData name="C23312951 Gavin Walsh" userId="S::c23312951@mytudublin.ie::530fd80a-df1b-493c-bd5e-8740c9a7dff2" providerId="AD" clId="Web-{EE588B45-7369-933C-9E17-D727AA14B694}" dt="2025-03-12T21:21:21.240" v="175"/>
          <ac:spMkLst>
            <pc:docMk/>
            <pc:sldMk cId="2467372420" sldId="274"/>
            <ac:spMk id="2" creationId="{70AC9793-BE0A-31CA-BCE5-ED610EB4ABBD}"/>
          </ac:spMkLst>
        </pc:spChg>
        <pc:spChg chg="del">
          <ac:chgData name="C23312951 Gavin Walsh" userId="S::c23312951@mytudublin.ie::530fd80a-df1b-493c-bd5e-8740c9a7dff2" providerId="AD" clId="Web-{EE588B45-7369-933C-9E17-D727AA14B694}" dt="2025-03-12T21:18:00.342" v="155"/>
          <ac:spMkLst>
            <pc:docMk/>
            <pc:sldMk cId="2467372420" sldId="274"/>
            <ac:spMk id="3" creationId="{D48B658C-5E72-BDCE-3BB4-40036683A693}"/>
          </ac:spMkLst>
        </pc:spChg>
        <pc:spChg chg="add del">
          <ac:chgData name="C23312951 Gavin Walsh" userId="S::c23312951@mytudublin.ie::530fd80a-df1b-493c-bd5e-8740c9a7dff2" providerId="AD" clId="Web-{EE588B45-7369-933C-9E17-D727AA14B694}" dt="2025-03-12T21:18:34.672" v="163"/>
          <ac:spMkLst>
            <pc:docMk/>
            <pc:sldMk cId="2467372420" sldId="274"/>
            <ac:spMk id="9" creationId="{6095C4A8-9FC1-3F7E-4E55-5FB38D164B15}"/>
          </ac:spMkLst>
        </pc:spChg>
        <pc:spChg chg="add del">
          <ac:chgData name="C23312951 Gavin Walsh" userId="S::c23312951@mytudublin.ie::530fd80a-df1b-493c-bd5e-8740c9a7dff2" providerId="AD" clId="Web-{EE588B45-7369-933C-9E17-D727AA14B694}" dt="2025-03-12T21:20:01.190" v="173"/>
          <ac:spMkLst>
            <pc:docMk/>
            <pc:sldMk cId="2467372420" sldId="274"/>
            <ac:spMk id="10" creationId="{2151139A-886F-4B97-8815-729AD3831BBD}"/>
          </ac:spMkLst>
        </pc:spChg>
        <pc:spChg chg="add del">
          <ac:chgData name="C23312951 Gavin Walsh" userId="S::c23312951@mytudublin.ie::530fd80a-df1b-493c-bd5e-8740c9a7dff2" providerId="AD" clId="Web-{EE588B45-7369-933C-9E17-D727AA14B694}" dt="2025-03-12T21:18:34.672" v="163"/>
          <ac:spMkLst>
            <pc:docMk/>
            <pc:sldMk cId="2467372420" sldId="274"/>
            <ac:spMk id="12" creationId="{B95B9BA8-1D69-4796-85F5-B6D0BD52354B}"/>
          </ac:spMkLst>
        </pc:spChg>
        <pc:spChg chg="add del">
          <ac:chgData name="C23312951 Gavin Walsh" userId="S::c23312951@mytudublin.ie::530fd80a-df1b-493c-bd5e-8740c9a7dff2" providerId="AD" clId="Web-{EE588B45-7369-933C-9E17-D727AA14B694}" dt="2025-03-12T21:20:01.190" v="173"/>
          <ac:spMkLst>
            <pc:docMk/>
            <pc:sldMk cId="2467372420" sldId="274"/>
            <ac:spMk id="14" creationId="{15F33878-D502-4FFA-8ACE-F2AECDB2A23F}"/>
          </ac:spMkLst>
        </pc:spChg>
        <pc:spChg chg="add del">
          <ac:chgData name="C23312951 Gavin Walsh" userId="S::c23312951@mytudublin.ie::530fd80a-df1b-493c-bd5e-8740c9a7dff2" providerId="AD" clId="Web-{EE588B45-7369-933C-9E17-D727AA14B694}" dt="2025-03-12T21:20:01.190" v="173"/>
          <ac:spMkLst>
            <pc:docMk/>
            <pc:sldMk cId="2467372420" sldId="274"/>
            <ac:spMk id="15" creationId="{AB5E08C4-8CDD-4623-A5B8-E998C6DEE3B7}"/>
          </ac:spMkLst>
        </pc:spChg>
        <pc:spChg chg="add del">
          <ac:chgData name="C23312951 Gavin Walsh" userId="S::c23312951@mytudublin.ie::530fd80a-df1b-493c-bd5e-8740c9a7dff2" providerId="AD" clId="Web-{EE588B45-7369-933C-9E17-D727AA14B694}" dt="2025-03-12T21:20:01.190" v="173"/>
          <ac:spMkLst>
            <pc:docMk/>
            <pc:sldMk cId="2467372420" sldId="274"/>
            <ac:spMk id="16" creationId="{D3539FEE-81D3-4406-802E-60B20B16F4F6}"/>
          </ac:spMkLst>
        </pc:spChg>
        <pc:spChg chg="add del">
          <ac:chgData name="C23312951 Gavin Walsh" userId="S::c23312951@mytudublin.ie::530fd80a-df1b-493c-bd5e-8740c9a7dff2" providerId="AD" clId="Web-{EE588B45-7369-933C-9E17-D727AA14B694}" dt="2025-03-12T21:19:24.189" v="168"/>
          <ac:spMkLst>
            <pc:docMk/>
            <pc:sldMk cId="2467372420" sldId="274"/>
            <ac:spMk id="18" creationId="{DC701763-729E-462F-A5A8-E0DEFEB1E2E4}"/>
          </ac:spMkLst>
        </pc:spChg>
        <pc:spChg chg="add mod ord">
          <ac:chgData name="C23312951 Gavin Walsh" userId="S::c23312951@mytudublin.ie::530fd80a-df1b-493c-bd5e-8740c9a7dff2" providerId="AD" clId="Web-{EE588B45-7369-933C-9E17-D727AA14B694}" dt="2025-03-12T21:21:21.240" v="175"/>
          <ac:spMkLst>
            <pc:docMk/>
            <pc:sldMk cId="2467372420" sldId="274"/>
            <ac:spMk id="22" creationId="{7F3929EC-760D-CFFF-91A6-76B46C7D9E28}"/>
          </ac:spMkLst>
        </pc:spChg>
        <pc:spChg chg="add del">
          <ac:chgData name="C23312951 Gavin Walsh" userId="S::c23312951@mytudublin.ie::530fd80a-df1b-493c-bd5e-8740c9a7dff2" providerId="AD" clId="Web-{EE588B45-7369-933C-9E17-D727AA14B694}" dt="2025-03-12T21:20:42.942" v="174"/>
          <ac:spMkLst>
            <pc:docMk/>
            <pc:sldMk cId="2467372420" sldId="274"/>
            <ac:spMk id="25" creationId="{E2D3D3F2-ABBB-4453-B1C5-1BEBF7E4DD56}"/>
          </ac:spMkLst>
        </pc:spChg>
        <pc:spChg chg="add del">
          <ac:chgData name="C23312951 Gavin Walsh" userId="S::c23312951@mytudublin.ie::530fd80a-df1b-493c-bd5e-8740c9a7dff2" providerId="AD" clId="Web-{EE588B45-7369-933C-9E17-D727AA14B694}" dt="2025-03-12T21:20:42.942" v="174"/>
          <ac:spMkLst>
            <pc:docMk/>
            <pc:sldMk cId="2467372420" sldId="274"/>
            <ac:spMk id="27" creationId="{D7A453D2-15D8-4403-815F-291FA16340D9}"/>
          </ac:spMkLst>
        </pc:spChg>
        <pc:spChg chg="add del">
          <ac:chgData name="C23312951 Gavin Walsh" userId="S::c23312951@mytudublin.ie::530fd80a-df1b-493c-bd5e-8740c9a7dff2" providerId="AD" clId="Web-{EE588B45-7369-933C-9E17-D727AA14B694}" dt="2025-03-12T21:20:42.942" v="174"/>
          <ac:spMkLst>
            <pc:docMk/>
            <pc:sldMk cId="2467372420" sldId="274"/>
            <ac:spMk id="37" creationId="{8161EA6B-09CA-445B-AB0D-8DF76FA92DEF}"/>
          </ac:spMkLst>
        </pc:spChg>
        <pc:spChg chg="add del">
          <ac:chgData name="C23312951 Gavin Walsh" userId="S::c23312951@mytudublin.ie::530fd80a-df1b-493c-bd5e-8740c9a7dff2" providerId="AD" clId="Web-{EE588B45-7369-933C-9E17-D727AA14B694}" dt="2025-03-12T21:20:42.942" v="174"/>
          <ac:spMkLst>
            <pc:docMk/>
            <pc:sldMk cId="2467372420" sldId="274"/>
            <ac:spMk id="39" creationId="{B8114C98-A349-4111-A123-E8EAB86ABE30}"/>
          </ac:spMkLst>
        </pc:spChg>
        <pc:spChg chg="add del">
          <ac:chgData name="C23312951 Gavin Walsh" userId="S::c23312951@mytudublin.ie::530fd80a-df1b-493c-bd5e-8740c9a7dff2" providerId="AD" clId="Web-{EE588B45-7369-933C-9E17-D727AA14B694}" dt="2025-03-12T21:21:21.240" v="175"/>
          <ac:spMkLst>
            <pc:docMk/>
            <pc:sldMk cId="2467372420" sldId="274"/>
            <ac:spMk id="62" creationId="{B712E947-0734-45F9-9C4F-41114EC3A33E}"/>
          </ac:spMkLst>
        </pc:spChg>
        <pc:spChg chg="add">
          <ac:chgData name="C23312951 Gavin Walsh" userId="S::c23312951@mytudublin.ie::530fd80a-df1b-493c-bd5e-8740c9a7dff2" providerId="AD" clId="Web-{EE588B45-7369-933C-9E17-D727AA14B694}" dt="2025-03-12T21:21:21.240" v="175"/>
          <ac:spMkLst>
            <pc:docMk/>
            <pc:sldMk cId="2467372420" sldId="274"/>
            <ac:spMk id="72" creationId="{E2D3D3F2-ABBB-4453-B1C5-1BEBF7E4DD56}"/>
          </ac:spMkLst>
        </pc:spChg>
        <pc:spChg chg="add">
          <ac:chgData name="C23312951 Gavin Walsh" userId="S::c23312951@mytudublin.ie::530fd80a-df1b-493c-bd5e-8740c9a7dff2" providerId="AD" clId="Web-{EE588B45-7369-933C-9E17-D727AA14B694}" dt="2025-03-12T21:21:21.240" v="175"/>
          <ac:spMkLst>
            <pc:docMk/>
            <pc:sldMk cId="2467372420" sldId="274"/>
            <ac:spMk id="74" creationId="{D7A453D2-15D8-4403-815F-291FA16340D9}"/>
          </ac:spMkLst>
        </pc:spChg>
        <pc:spChg chg="add">
          <ac:chgData name="C23312951 Gavin Walsh" userId="S::c23312951@mytudublin.ie::530fd80a-df1b-493c-bd5e-8740c9a7dff2" providerId="AD" clId="Web-{EE588B45-7369-933C-9E17-D727AA14B694}" dt="2025-03-12T21:21:21.240" v="175"/>
          <ac:spMkLst>
            <pc:docMk/>
            <pc:sldMk cId="2467372420" sldId="274"/>
            <ac:spMk id="84" creationId="{8161EA6B-09CA-445B-AB0D-8DF76FA92DEF}"/>
          </ac:spMkLst>
        </pc:spChg>
        <pc:spChg chg="add">
          <ac:chgData name="C23312951 Gavin Walsh" userId="S::c23312951@mytudublin.ie::530fd80a-df1b-493c-bd5e-8740c9a7dff2" providerId="AD" clId="Web-{EE588B45-7369-933C-9E17-D727AA14B694}" dt="2025-03-12T21:21:21.240" v="175"/>
          <ac:spMkLst>
            <pc:docMk/>
            <pc:sldMk cId="2467372420" sldId="274"/>
            <ac:spMk id="86" creationId="{B8114C98-A349-4111-A123-E8EAB86ABE30}"/>
          </ac:spMkLst>
        </pc:spChg>
        <pc:grpChg chg="del">
          <ac:chgData name="C23312951 Gavin Walsh" userId="S::c23312951@mytudublin.ie::530fd80a-df1b-493c-bd5e-8740c9a7dff2" providerId="AD" clId="Web-{EE588B45-7369-933C-9E17-D727AA14B694}" dt="2025-03-12T21:20:42.942" v="174"/>
          <ac:grpSpMkLst>
            <pc:docMk/>
            <pc:sldMk cId="2467372420" sldId="274"/>
            <ac:grpSpMk id="53" creationId="{AF19A774-30A5-488B-9BAF-629C6440294E}"/>
          </ac:grpSpMkLst>
        </pc:grpChg>
        <pc:grpChg chg="add">
          <ac:chgData name="C23312951 Gavin Walsh" userId="S::c23312951@mytudublin.ie::530fd80a-df1b-493c-bd5e-8740c9a7dff2" providerId="AD" clId="Web-{EE588B45-7369-933C-9E17-D727AA14B694}" dt="2025-03-12T21:21:21.240" v="175"/>
          <ac:grpSpMkLst>
            <pc:docMk/>
            <pc:sldMk cId="2467372420" sldId="274"/>
            <ac:grpSpMk id="100" creationId="{AF19A774-30A5-488B-9BAF-629C6440294E}"/>
          </ac:grpSpMkLst>
        </pc:grpChg>
        <pc:picChg chg="add mod ord">
          <ac:chgData name="C23312951 Gavin Walsh" userId="S::c23312951@mytudublin.ie::530fd80a-df1b-493c-bd5e-8740c9a7dff2" providerId="AD" clId="Web-{EE588B45-7369-933C-9E17-D727AA14B694}" dt="2025-03-12T21:22:05.835" v="182" actId="14100"/>
          <ac:picMkLst>
            <pc:docMk/>
            <pc:sldMk cId="2467372420" sldId="274"/>
            <ac:picMk id="4" creationId="{E41E689D-557E-F862-FACC-43BEBDFD737B}"/>
          </ac:picMkLst>
        </pc:picChg>
        <pc:picChg chg="add mod">
          <ac:chgData name="C23312951 Gavin Walsh" userId="S::c23312951@mytudublin.ie::530fd80a-df1b-493c-bd5e-8740c9a7dff2" providerId="AD" clId="Web-{EE588B45-7369-933C-9E17-D727AA14B694}" dt="2025-03-12T21:21:34.881" v="178" actId="14100"/>
          <ac:picMkLst>
            <pc:docMk/>
            <pc:sldMk cId="2467372420" sldId="274"/>
            <ac:picMk id="5" creationId="{4EF78AC1-E4ED-E77A-6077-2602243C4B91}"/>
          </ac:picMkLst>
        </pc:picChg>
      </pc:sldChg>
      <pc:sldMasterChg chg="add del addSldLayout delSldLayout">
        <pc:chgData name="C23312951 Gavin Walsh" userId="S::c23312951@mytudublin.ie::530fd80a-df1b-493c-bd5e-8740c9a7dff2" providerId="AD" clId="Web-{EE588B45-7369-933C-9E17-D727AA14B694}" dt="2025-03-12T21:19:24.189" v="168"/>
        <pc:sldMasterMkLst>
          <pc:docMk/>
          <pc:sldMasterMk cId="980030128" sldId="2147483696"/>
        </pc:sldMasterMkLst>
        <pc:sldLayoutChg chg="add del">
          <pc:chgData name="C23312951 Gavin Walsh" userId="S::c23312951@mytudublin.ie::530fd80a-df1b-493c-bd5e-8740c9a7dff2" providerId="AD" clId="Web-{EE588B45-7369-933C-9E17-D727AA14B694}" dt="2025-03-12T21:19:24.189" v="168"/>
          <pc:sldLayoutMkLst>
            <pc:docMk/>
            <pc:sldMasterMk cId="980030128" sldId="2147483696"/>
            <pc:sldLayoutMk cId="3498607888" sldId="2147483697"/>
          </pc:sldLayoutMkLst>
        </pc:sldLayoutChg>
        <pc:sldLayoutChg chg="add del">
          <pc:chgData name="C23312951 Gavin Walsh" userId="S::c23312951@mytudublin.ie::530fd80a-df1b-493c-bd5e-8740c9a7dff2" providerId="AD" clId="Web-{EE588B45-7369-933C-9E17-D727AA14B694}" dt="2025-03-12T21:19:24.189" v="168"/>
          <pc:sldLayoutMkLst>
            <pc:docMk/>
            <pc:sldMasterMk cId="980030128" sldId="2147483696"/>
            <pc:sldLayoutMk cId="1771230938" sldId="2147483698"/>
          </pc:sldLayoutMkLst>
        </pc:sldLayoutChg>
        <pc:sldLayoutChg chg="add del">
          <pc:chgData name="C23312951 Gavin Walsh" userId="S::c23312951@mytudublin.ie::530fd80a-df1b-493c-bd5e-8740c9a7dff2" providerId="AD" clId="Web-{EE588B45-7369-933C-9E17-D727AA14B694}" dt="2025-03-12T21:19:24.189" v="168"/>
          <pc:sldLayoutMkLst>
            <pc:docMk/>
            <pc:sldMasterMk cId="980030128" sldId="2147483696"/>
            <pc:sldLayoutMk cId="3600207473" sldId="2147483699"/>
          </pc:sldLayoutMkLst>
        </pc:sldLayoutChg>
        <pc:sldLayoutChg chg="add del">
          <pc:chgData name="C23312951 Gavin Walsh" userId="S::c23312951@mytudublin.ie::530fd80a-df1b-493c-bd5e-8740c9a7dff2" providerId="AD" clId="Web-{EE588B45-7369-933C-9E17-D727AA14B694}" dt="2025-03-12T21:19:24.189" v="168"/>
          <pc:sldLayoutMkLst>
            <pc:docMk/>
            <pc:sldMasterMk cId="980030128" sldId="2147483696"/>
            <pc:sldLayoutMk cId="2098557830" sldId="2147483700"/>
          </pc:sldLayoutMkLst>
        </pc:sldLayoutChg>
        <pc:sldLayoutChg chg="add del">
          <pc:chgData name="C23312951 Gavin Walsh" userId="S::c23312951@mytudublin.ie::530fd80a-df1b-493c-bd5e-8740c9a7dff2" providerId="AD" clId="Web-{EE588B45-7369-933C-9E17-D727AA14B694}" dt="2025-03-12T21:19:24.189" v="168"/>
          <pc:sldLayoutMkLst>
            <pc:docMk/>
            <pc:sldMasterMk cId="980030128" sldId="2147483696"/>
            <pc:sldLayoutMk cId="3280334242" sldId="2147483701"/>
          </pc:sldLayoutMkLst>
        </pc:sldLayoutChg>
        <pc:sldLayoutChg chg="add del">
          <pc:chgData name="C23312951 Gavin Walsh" userId="S::c23312951@mytudublin.ie::530fd80a-df1b-493c-bd5e-8740c9a7dff2" providerId="AD" clId="Web-{EE588B45-7369-933C-9E17-D727AA14B694}" dt="2025-03-12T21:19:24.189" v="168"/>
          <pc:sldLayoutMkLst>
            <pc:docMk/>
            <pc:sldMasterMk cId="980030128" sldId="2147483696"/>
            <pc:sldLayoutMk cId="3176628399" sldId="2147483702"/>
          </pc:sldLayoutMkLst>
        </pc:sldLayoutChg>
        <pc:sldLayoutChg chg="add del">
          <pc:chgData name="C23312951 Gavin Walsh" userId="S::c23312951@mytudublin.ie::530fd80a-df1b-493c-bd5e-8740c9a7dff2" providerId="AD" clId="Web-{EE588B45-7369-933C-9E17-D727AA14B694}" dt="2025-03-12T21:19:24.189" v="168"/>
          <pc:sldLayoutMkLst>
            <pc:docMk/>
            <pc:sldMasterMk cId="980030128" sldId="2147483696"/>
            <pc:sldLayoutMk cId="3491673787" sldId="2147483703"/>
          </pc:sldLayoutMkLst>
        </pc:sldLayoutChg>
        <pc:sldLayoutChg chg="add del">
          <pc:chgData name="C23312951 Gavin Walsh" userId="S::c23312951@mytudublin.ie::530fd80a-df1b-493c-bd5e-8740c9a7dff2" providerId="AD" clId="Web-{EE588B45-7369-933C-9E17-D727AA14B694}" dt="2025-03-12T21:19:24.189" v="168"/>
          <pc:sldLayoutMkLst>
            <pc:docMk/>
            <pc:sldMasterMk cId="980030128" sldId="2147483696"/>
            <pc:sldLayoutMk cId="3284907403" sldId="2147483704"/>
          </pc:sldLayoutMkLst>
        </pc:sldLayoutChg>
        <pc:sldLayoutChg chg="add del">
          <pc:chgData name="C23312951 Gavin Walsh" userId="S::c23312951@mytudublin.ie::530fd80a-df1b-493c-bd5e-8740c9a7dff2" providerId="AD" clId="Web-{EE588B45-7369-933C-9E17-D727AA14B694}" dt="2025-03-12T21:19:24.189" v="168"/>
          <pc:sldLayoutMkLst>
            <pc:docMk/>
            <pc:sldMasterMk cId="980030128" sldId="2147483696"/>
            <pc:sldLayoutMk cId="3136953548" sldId="2147483705"/>
          </pc:sldLayoutMkLst>
        </pc:sldLayoutChg>
        <pc:sldLayoutChg chg="add del">
          <pc:chgData name="C23312951 Gavin Walsh" userId="S::c23312951@mytudublin.ie::530fd80a-df1b-493c-bd5e-8740c9a7dff2" providerId="AD" clId="Web-{EE588B45-7369-933C-9E17-D727AA14B694}" dt="2025-03-12T21:19:24.189" v="168"/>
          <pc:sldLayoutMkLst>
            <pc:docMk/>
            <pc:sldMasterMk cId="980030128" sldId="2147483696"/>
            <pc:sldLayoutMk cId="1421014645" sldId="2147483706"/>
          </pc:sldLayoutMkLst>
        </pc:sldLayoutChg>
        <pc:sldLayoutChg chg="add del">
          <pc:chgData name="C23312951 Gavin Walsh" userId="S::c23312951@mytudublin.ie::530fd80a-df1b-493c-bd5e-8740c9a7dff2" providerId="AD" clId="Web-{EE588B45-7369-933C-9E17-D727AA14B694}" dt="2025-03-12T21:19:24.189" v="168"/>
          <pc:sldLayoutMkLst>
            <pc:docMk/>
            <pc:sldMasterMk cId="980030128" sldId="2147483696"/>
            <pc:sldLayoutMk cId="3449043855" sldId="2147483707"/>
          </pc:sldLayoutMkLst>
        </pc:sldLayoutChg>
      </pc:sldMasterChg>
      <pc:sldMasterChg chg="add del modTransition addSldLayout delSldLayout modSldLayout">
        <pc:chgData name="C23312951 Gavin Walsh" userId="S::c23312951@mytudublin.ie::530fd80a-df1b-493c-bd5e-8740c9a7dff2" providerId="AD" clId="Web-{EE588B45-7369-933C-9E17-D727AA14B694}" dt="2025-03-12T21:19:24.189" v="168"/>
        <pc:sldMasterMkLst>
          <pc:docMk/>
          <pc:sldMasterMk cId="815144423" sldId="2147483708"/>
        </pc:sldMasterMkLst>
        <pc:sldLayoutChg chg="add del mod replId">
          <pc:chgData name="C23312951 Gavin Walsh" userId="S::c23312951@mytudublin.ie::530fd80a-df1b-493c-bd5e-8740c9a7dff2" providerId="AD" clId="Web-{EE588B45-7369-933C-9E17-D727AA14B694}" dt="2025-03-12T21:19:24.189" v="168"/>
          <pc:sldLayoutMkLst>
            <pc:docMk/>
            <pc:sldMasterMk cId="815144423" sldId="2147483708"/>
            <pc:sldLayoutMk cId="3180559624" sldId="2147483709"/>
          </pc:sldLayoutMkLst>
        </pc:sldLayoutChg>
        <pc:sldLayoutChg chg="add del mod replId">
          <pc:chgData name="C23312951 Gavin Walsh" userId="S::c23312951@mytudublin.ie::530fd80a-df1b-493c-bd5e-8740c9a7dff2" providerId="AD" clId="Web-{EE588B45-7369-933C-9E17-D727AA14B694}" dt="2025-03-12T21:19:24.189" v="168"/>
          <pc:sldLayoutMkLst>
            <pc:docMk/>
            <pc:sldMasterMk cId="815144423" sldId="2147483708"/>
            <pc:sldLayoutMk cId="3481615328" sldId="2147483710"/>
          </pc:sldLayoutMkLst>
        </pc:sldLayoutChg>
        <pc:sldLayoutChg chg="add del mod replId">
          <pc:chgData name="C23312951 Gavin Walsh" userId="S::c23312951@mytudublin.ie::530fd80a-df1b-493c-bd5e-8740c9a7dff2" providerId="AD" clId="Web-{EE588B45-7369-933C-9E17-D727AA14B694}" dt="2025-03-12T21:19:24.189" v="168"/>
          <pc:sldLayoutMkLst>
            <pc:docMk/>
            <pc:sldMasterMk cId="815144423" sldId="2147483708"/>
            <pc:sldLayoutMk cId="1813864943" sldId="2147483711"/>
          </pc:sldLayoutMkLst>
        </pc:sldLayoutChg>
        <pc:sldLayoutChg chg="add del mod replId">
          <pc:chgData name="C23312951 Gavin Walsh" userId="S::c23312951@mytudublin.ie::530fd80a-df1b-493c-bd5e-8740c9a7dff2" providerId="AD" clId="Web-{EE588B45-7369-933C-9E17-D727AA14B694}" dt="2025-03-12T21:19:24.189" v="168"/>
          <pc:sldLayoutMkLst>
            <pc:docMk/>
            <pc:sldMasterMk cId="815144423" sldId="2147483708"/>
            <pc:sldLayoutMk cId="708965446" sldId="2147483712"/>
          </pc:sldLayoutMkLst>
        </pc:sldLayoutChg>
        <pc:sldLayoutChg chg="add del mod replId">
          <pc:chgData name="C23312951 Gavin Walsh" userId="S::c23312951@mytudublin.ie::530fd80a-df1b-493c-bd5e-8740c9a7dff2" providerId="AD" clId="Web-{EE588B45-7369-933C-9E17-D727AA14B694}" dt="2025-03-12T21:19:24.189" v="168"/>
          <pc:sldLayoutMkLst>
            <pc:docMk/>
            <pc:sldMasterMk cId="815144423" sldId="2147483708"/>
            <pc:sldLayoutMk cId="174843559" sldId="2147483713"/>
          </pc:sldLayoutMkLst>
        </pc:sldLayoutChg>
        <pc:sldLayoutChg chg="add del mod replId">
          <pc:chgData name="C23312951 Gavin Walsh" userId="S::c23312951@mytudublin.ie::530fd80a-df1b-493c-bd5e-8740c9a7dff2" providerId="AD" clId="Web-{EE588B45-7369-933C-9E17-D727AA14B694}" dt="2025-03-12T21:19:24.189" v="168"/>
          <pc:sldLayoutMkLst>
            <pc:docMk/>
            <pc:sldMasterMk cId="815144423" sldId="2147483708"/>
            <pc:sldLayoutMk cId="3787494530" sldId="2147483714"/>
          </pc:sldLayoutMkLst>
        </pc:sldLayoutChg>
        <pc:sldLayoutChg chg="add del mod replId">
          <pc:chgData name="C23312951 Gavin Walsh" userId="S::c23312951@mytudublin.ie::530fd80a-df1b-493c-bd5e-8740c9a7dff2" providerId="AD" clId="Web-{EE588B45-7369-933C-9E17-D727AA14B694}" dt="2025-03-12T21:19:24.189" v="168"/>
          <pc:sldLayoutMkLst>
            <pc:docMk/>
            <pc:sldMasterMk cId="815144423" sldId="2147483708"/>
            <pc:sldLayoutMk cId="208167071" sldId="2147483715"/>
          </pc:sldLayoutMkLst>
        </pc:sldLayoutChg>
        <pc:sldLayoutChg chg="add del mod replId">
          <pc:chgData name="C23312951 Gavin Walsh" userId="S::c23312951@mytudublin.ie::530fd80a-df1b-493c-bd5e-8740c9a7dff2" providerId="AD" clId="Web-{EE588B45-7369-933C-9E17-D727AA14B694}" dt="2025-03-12T21:19:24.189" v="168"/>
          <pc:sldLayoutMkLst>
            <pc:docMk/>
            <pc:sldMasterMk cId="815144423" sldId="2147483708"/>
            <pc:sldLayoutMk cId="36727363" sldId="2147483716"/>
          </pc:sldLayoutMkLst>
        </pc:sldLayoutChg>
        <pc:sldLayoutChg chg="add del mod replId">
          <pc:chgData name="C23312951 Gavin Walsh" userId="S::c23312951@mytudublin.ie::530fd80a-df1b-493c-bd5e-8740c9a7dff2" providerId="AD" clId="Web-{EE588B45-7369-933C-9E17-D727AA14B694}" dt="2025-03-12T21:19:24.189" v="168"/>
          <pc:sldLayoutMkLst>
            <pc:docMk/>
            <pc:sldMasterMk cId="815144423" sldId="2147483708"/>
            <pc:sldLayoutMk cId="4028052949" sldId="2147483717"/>
          </pc:sldLayoutMkLst>
        </pc:sldLayoutChg>
        <pc:sldLayoutChg chg="add del mod replId">
          <pc:chgData name="C23312951 Gavin Walsh" userId="S::c23312951@mytudublin.ie::530fd80a-df1b-493c-bd5e-8740c9a7dff2" providerId="AD" clId="Web-{EE588B45-7369-933C-9E17-D727AA14B694}" dt="2025-03-12T21:19:24.189" v="168"/>
          <pc:sldLayoutMkLst>
            <pc:docMk/>
            <pc:sldMasterMk cId="815144423" sldId="2147483708"/>
            <pc:sldLayoutMk cId="2333062665" sldId="2147483718"/>
          </pc:sldLayoutMkLst>
        </pc:sldLayoutChg>
        <pc:sldLayoutChg chg="add del mod replId">
          <pc:chgData name="C23312951 Gavin Walsh" userId="S::c23312951@mytudublin.ie::530fd80a-df1b-493c-bd5e-8740c9a7dff2" providerId="AD" clId="Web-{EE588B45-7369-933C-9E17-D727AA14B694}" dt="2025-03-12T21:19:24.189" v="168"/>
          <pc:sldLayoutMkLst>
            <pc:docMk/>
            <pc:sldMasterMk cId="815144423" sldId="2147483708"/>
            <pc:sldLayoutMk cId="1562032500" sldId="2147483719"/>
          </pc:sldLayoutMkLst>
        </pc:sldLayoutChg>
      </pc:sldMasterChg>
      <pc:sldMasterChg chg="add del modTransition addSldLayout delSldLayout modSldLayout">
        <pc:chgData name="C23312951 Gavin Walsh" userId="S::c23312951@mytudublin.ie::530fd80a-df1b-493c-bd5e-8740c9a7dff2" providerId="AD" clId="Web-{EE588B45-7369-933C-9E17-D727AA14B694}" dt="2025-03-12T21:19:22.158" v="167"/>
        <pc:sldMasterMkLst>
          <pc:docMk/>
          <pc:sldMasterMk cId="1431041786" sldId="2147483720"/>
        </pc:sldMasterMkLst>
        <pc:sldLayoutChg chg="add del mod replId">
          <pc:chgData name="C23312951 Gavin Walsh" userId="S::c23312951@mytudublin.ie::530fd80a-df1b-493c-bd5e-8740c9a7dff2" providerId="AD" clId="Web-{EE588B45-7369-933C-9E17-D727AA14B694}" dt="2025-03-12T21:19:22.158" v="167"/>
          <pc:sldLayoutMkLst>
            <pc:docMk/>
            <pc:sldMasterMk cId="1431041786" sldId="2147483720"/>
            <pc:sldLayoutMk cId="1167720912" sldId="2147483721"/>
          </pc:sldLayoutMkLst>
        </pc:sldLayoutChg>
        <pc:sldLayoutChg chg="add del mod replId">
          <pc:chgData name="C23312951 Gavin Walsh" userId="S::c23312951@mytudublin.ie::530fd80a-df1b-493c-bd5e-8740c9a7dff2" providerId="AD" clId="Web-{EE588B45-7369-933C-9E17-D727AA14B694}" dt="2025-03-12T21:19:22.158" v="167"/>
          <pc:sldLayoutMkLst>
            <pc:docMk/>
            <pc:sldMasterMk cId="1431041786" sldId="2147483720"/>
            <pc:sldLayoutMk cId="2411195886" sldId="2147483722"/>
          </pc:sldLayoutMkLst>
        </pc:sldLayoutChg>
        <pc:sldLayoutChg chg="add del mod replId">
          <pc:chgData name="C23312951 Gavin Walsh" userId="S::c23312951@mytudublin.ie::530fd80a-df1b-493c-bd5e-8740c9a7dff2" providerId="AD" clId="Web-{EE588B45-7369-933C-9E17-D727AA14B694}" dt="2025-03-12T21:19:22.158" v="167"/>
          <pc:sldLayoutMkLst>
            <pc:docMk/>
            <pc:sldMasterMk cId="1431041786" sldId="2147483720"/>
            <pc:sldLayoutMk cId="273564982" sldId="2147483723"/>
          </pc:sldLayoutMkLst>
        </pc:sldLayoutChg>
        <pc:sldLayoutChg chg="add del mod replId">
          <pc:chgData name="C23312951 Gavin Walsh" userId="S::c23312951@mytudublin.ie::530fd80a-df1b-493c-bd5e-8740c9a7dff2" providerId="AD" clId="Web-{EE588B45-7369-933C-9E17-D727AA14B694}" dt="2025-03-12T21:19:22.158" v="167"/>
          <pc:sldLayoutMkLst>
            <pc:docMk/>
            <pc:sldMasterMk cId="1431041786" sldId="2147483720"/>
            <pc:sldLayoutMk cId="3876054464" sldId="2147483724"/>
          </pc:sldLayoutMkLst>
        </pc:sldLayoutChg>
        <pc:sldLayoutChg chg="add del mod replId">
          <pc:chgData name="C23312951 Gavin Walsh" userId="S::c23312951@mytudublin.ie::530fd80a-df1b-493c-bd5e-8740c9a7dff2" providerId="AD" clId="Web-{EE588B45-7369-933C-9E17-D727AA14B694}" dt="2025-03-12T21:19:22.158" v="167"/>
          <pc:sldLayoutMkLst>
            <pc:docMk/>
            <pc:sldMasterMk cId="1431041786" sldId="2147483720"/>
            <pc:sldLayoutMk cId="1252571130" sldId="2147483725"/>
          </pc:sldLayoutMkLst>
        </pc:sldLayoutChg>
        <pc:sldLayoutChg chg="add del mod replId">
          <pc:chgData name="C23312951 Gavin Walsh" userId="S::c23312951@mytudublin.ie::530fd80a-df1b-493c-bd5e-8740c9a7dff2" providerId="AD" clId="Web-{EE588B45-7369-933C-9E17-D727AA14B694}" dt="2025-03-12T21:19:22.158" v="167"/>
          <pc:sldLayoutMkLst>
            <pc:docMk/>
            <pc:sldMasterMk cId="1431041786" sldId="2147483720"/>
            <pc:sldLayoutMk cId="2683666345" sldId="2147483726"/>
          </pc:sldLayoutMkLst>
        </pc:sldLayoutChg>
        <pc:sldLayoutChg chg="add del mod replId">
          <pc:chgData name="C23312951 Gavin Walsh" userId="S::c23312951@mytudublin.ie::530fd80a-df1b-493c-bd5e-8740c9a7dff2" providerId="AD" clId="Web-{EE588B45-7369-933C-9E17-D727AA14B694}" dt="2025-03-12T21:19:22.158" v="167"/>
          <pc:sldLayoutMkLst>
            <pc:docMk/>
            <pc:sldMasterMk cId="1431041786" sldId="2147483720"/>
            <pc:sldLayoutMk cId="3517570006" sldId="2147483727"/>
          </pc:sldLayoutMkLst>
        </pc:sldLayoutChg>
        <pc:sldLayoutChg chg="add del mod replId">
          <pc:chgData name="C23312951 Gavin Walsh" userId="S::c23312951@mytudublin.ie::530fd80a-df1b-493c-bd5e-8740c9a7dff2" providerId="AD" clId="Web-{EE588B45-7369-933C-9E17-D727AA14B694}" dt="2025-03-12T21:19:22.158" v="167"/>
          <pc:sldLayoutMkLst>
            <pc:docMk/>
            <pc:sldMasterMk cId="1431041786" sldId="2147483720"/>
            <pc:sldLayoutMk cId="3580841790" sldId="2147483728"/>
          </pc:sldLayoutMkLst>
        </pc:sldLayoutChg>
        <pc:sldLayoutChg chg="add del mod replId">
          <pc:chgData name="C23312951 Gavin Walsh" userId="S::c23312951@mytudublin.ie::530fd80a-df1b-493c-bd5e-8740c9a7dff2" providerId="AD" clId="Web-{EE588B45-7369-933C-9E17-D727AA14B694}" dt="2025-03-12T21:19:22.158" v="167"/>
          <pc:sldLayoutMkLst>
            <pc:docMk/>
            <pc:sldMasterMk cId="1431041786" sldId="2147483720"/>
            <pc:sldLayoutMk cId="2392689882" sldId="2147483729"/>
          </pc:sldLayoutMkLst>
        </pc:sldLayoutChg>
        <pc:sldLayoutChg chg="add del mod replId">
          <pc:chgData name="C23312951 Gavin Walsh" userId="S::c23312951@mytudublin.ie::530fd80a-df1b-493c-bd5e-8740c9a7dff2" providerId="AD" clId="Web-{EE588B45-7369-933C-9E17-D727AA14B694}" dt="2025-03-12T21:19:22.158" v="167"/>
          <pc:sldLayoutMkLst>
            <pc:docMk/>
            <pc:sldMasterMk cId="1431041786" sldId="2147483720"/>
            <pc:sldLayoutMk cId="827985535" sldId="2147483730"/>
          </pc:sldLayoutMkLst>
        </pc:sldLayoutChg>
        <pc:sldLayoutChg chg="add del mod replId">
          <pc:chgData name="C23312951 Gavin Walsh" userId="S::c23312951@mytudublin.ie::530fd80a-df1b-493c-bd5e-8740c9a7dff2" providerId="AD" clId="Web-{EE588B45-7369-933C-9E17-D727AA14B694}" dt="2025-03-12T21:19:22.158" v="167"/>
          <pc:sldLayoutMkLst>
            <pc:docMk/>
            <pc:sldMasterMk cId="1431041786" sldId="2147483720"/>
            <pc:sldLayoutMk cId="358911090" sldId="2147483731"/>
          </pc:sldLayoutMkLst>
        </pc:sldLayoutChg>
      </pc:sldMasterChg>
    </pc:docChg>
  </pc:docChgLst>
  <pc:docChgLst>
    <pc:chgData name="C23380123 Ciaran Duggan" userId="S::c23380123@mytudublin.ie::080d23e5-7e17-4456-9f5a-ba7d8ff720c3" providerId="AD" clId="Web-{8D1998E6-D4EA-A465-6E48-56F026C63F51}"/>
    <pc:docChg chg="modSld addMainMaster delMainMaster modMainMaster">
      <pc:chgData name="C23380123 Ciaran Duggan" userId="S::c23380123@mytudublin.ie::080d23e5-7e17-4456-9f5a-ba7d8ff720c3" providerId="AD" clId="Web-{8D1998E6-D4EA-A465-6E48-56F026C63F51}" dt="2025-03-13T14:50:43.587" v="17"/>
      <pc:docMkLst>
        <pc:docMk/>
      </pc:docMkLst>
      <pc:sldChg chg="modSp mod modClrScheme chgLayout">
        <pc:chgData name="C23380123 Ciaran Duggan" userId="S::c23380123@mytudublin.ie::080d23e5-7e17-4456-9f5a-ba7d8ff720c3" providerId="AD" clId="Web-{8D1998E6-D4EA-A465-6E48-56F026C63F51}" dt="2025-03-13T14:48:52.413" v="0"/>
        <pc:sldMkLst>
          <pc:docMk/>
          <pc:sldMk cId="109857222" sldId="256"/>
        </pc:sldMkLst>
        <pc:spChg chg="mod ord">
          <ac:chgData name="C23380123 Ciaran Duggan" userId="S::c23380123@mytudublin.ie::080d23e5-7e17-4456-9f5a-ba7d8ff720c3" providerId="AD" clId="Web-{8D1998E6-D4EA-A465-6E48-56F026C63F51}" dt="2025-03-13T14:48:52.413" v="0"/>
          <ac:spMkLst>
            <pc:docMk/>
            <pc:sldMk cId="109857222" sldId="256"/>
            <ac:spMk id="2" creationId="{00000000-0000-0000-0000-000000000000}"/>
          </ac:spMkLst>
        </pc:spChg>
        <pc:spChg chg="mod ord">
          <ac:chgData name="C23380123 Ciaran Duggan" userId="S::c23380123@mytudublin.ie::080d23e5-7e17-4456-9f5a-ba7d8ff720c3" providerId="AD" clId="Web-{8D1998E6-D4EA-A465-6E48-56F026C63F51}" dt="2025-03-13T14:48:52.413" v="0"/>
          <ac:spMkLst>
            <pc:docMk/>
            <pc:sldMk cId="109857222" sldId="256"/>
            <ac:spMk id="3" creationId="{00000000-0000-0000-0000-000000000000}"/>
          </ac:spMkLst>
        </pc:spChg>
      </pc:sldChg>
      <pc:sldChg chg="modSp mod modClrScheme chgLayout">
        <pc:chgData name="C23380123 Ciaran Duggan" userId="S::c23380123@mytudublin.ie::080d23e5-7e17-4456-9f5a-ba7d8ff720c3" providerId="AD" clId="Web-{8D1998E6-D4EA-A465-6E48-56F026C63F51}" dt="2025-03-13T14:48:52.413" v="0"/>
        <pc:sldMkLst>
          <pc:docMk/>
          <pc:sldMk cId="3463380353" sldId="257"/>
        </pc:sldMkLst>
        <pc:spChg chg="mod ord">
          <ac:chgData name="C23380123 Ciaran Duggan" userId="S::c23380123@mytudublin.ie::080d23e5-7e17-4456-9f5a-ba7d8ff720c3" providerId="AD" clId="Web-{8D1998E6-D4EA-A465-6E48-56F026C63F51}" dt="2025-03-13T14:48:52.413" v="0"/>
          <ac:spMkLst>
            <pc:docMk/>
            <pc:sldMk cId="3463380353" sldId="257"/>
            <ac:spMk id="3" creationId="{128E4282-BE8B-F75C-3A9F-0A857DDDCCD8}"/>
          </ac:spMkLst>
        </pc:spChg>
        <pc:spChg chg="mod ord">
          <ac:chgData name="C23380123 Ciaran Duggan" userId="S::c23380123@mytudublin.ie::080d23e5-7e17-4456-9f5a-ba7d8ff720c3" providerId="AD" clId="Web-{8D1998E6-D4EA-A465-6E48-56F026C63F51}" dt="2025-03-13T14:48:52.413" v="0"/>
          <ac:spMkLst>
            <pc:docMk/>
            <pc:sldMk cId="3463380353" sldId="257"/>
            <ac:spMk id="253" creationId="{4EEF9D15-F2C9-BED6-E75D-7CCA0D267D23}"/>
          </ac:spMkLst>
        </pc:spChg>
        <pc:spChg chg="mod ord">
          <ac:chgData name="C23380123 Ciaran Duggan" userId="S::c23380123@mytudublin.ie::080d23e5-7e17-4456-9f5a-ba7d8ff720c3" providerId="AD" clId="Web-{8D1998E6-D4EA-A465-6E48-56F026C63F51}" dt="2025-03-13T14:48:52.413" v="0"/>
          <ac:spMkLst>
            <pc:docMk/>
            <pc:sldMk cId="3463380353" sldId="257"/>
            <ac:spMk id="254" creationId="{0DAB5CBB-563E-775E-56A6-7F7167423797}"/>
          </ac:spMkLst>
        </pc:spChg>
      </pc:sldChg>
      <pc:sldChg chg="modSp mod modClrScheme chgLayout">
        <pc:chgData name="C23380123 Ciaran Duggan" userId="S::c23380123@mytudublin.ie::080d23e5-7e17-4456-9f5a-ba7d8ff720c3" providerId="AD" clId="Web-{8D1998E6-D4EA-A465-6E48-56F026C63F51}" dt="2025-03-13T14:48:52.413" v="0"/>
        <pc:sldMkLst>
          <pc:docMk/>
          <pc:sldMk cId="1895769742" sldId="258"/>
        </pc:sldMkLst>
        <pc:spChg chg="mod ord">
          <ac:chgData name="C23380123 Ciaran Duggan" userId="S::c23380123@mytudublin.ie::080d23e5-7e17-4456-9f5a-ba7d8ff720c3" providerId="AD" clId="Web-{8D1998E6-D4EA-A465-6E48-56F026C63F51}" dt="2025-03-13T14:48:52.413" v="0"/>
          <ac:spMkLst>
            <pc:docMk/>
            <pc:sldMk cId="1895769742" sldId="258"/>
            <ac:spMk id="2" creationId="{BC640B6A-E2EF-FBED-6167-71131BB81710}"/>
          </ac:spMkLst>
        </pc:spChg>
        <pc:spChg chg="mod ord">
          <ac:chgData name="C23380123 Ciaran Duggan" userId="S::c23380123@mytudublin.ie::080d23e5-7e17-4456-9f5a-ba7d8ff720c3" providerId="AD" clId="Web-{8D1998E6-D4EA-A465-6E48-56F026C63F51}" dt="2025-03-13T14:48:52.413" v="0"/>
          <ac:spMkLst>
            <pc:docMk/>
            <pc:sldMk cId="1895769742" sldId="258"/>
            <ac:spMk id="3" creationId="{7F4D9469-4AC2-CEE4-BD00-125E75D1F774}"/>
          </ac:spMkLst>
        </pc:spChg>
        <pc:spChg chg="mod ord">
          <ac:chgData name="C23380123 Ciaran Duggan" userId="S::c23380123@mytudublin.ie::080d23e5-7e17-4456-9f5a-ba7d8ff720c3" providerId="AD" clId="Web-{8D1998E6-D4EA-A465-6E48-56F026C63F51}" dt="2025-03-13T14:48:52.413" v="0"/>
          <ac:spMkLst>
            <pc:docMk/>
            <pc:sldMk cId="1895769742" sldId="258"/>
            <ac:spMk id="4" creationId="{B2D391D9-529C-C334-958E-1161BD8B50E9}"/>
          </ac:spMkLst>
        </pc:spChg>
      </pc:sldChg>
      <pc:sldChg chg="modSp mod modClrScheme chgLayout">
        <pc:chgData name="C23380123 Ciaran Duggan" userId="S::c23380123@mytudublin.ie::080d23e5-7e17-4456-9f5a-ba7d8ff720c3" providerId="AD" clId="Web-{8D1998E6-D4EA-A465-6E48-56F026C63F51}" dt="2025-03-13T14:48:52.413" v="0"/>
        <pc:sldMkLst>
          <pc:docMk/>
          <pc:sldMk cId="2337114267" sldId="260"/>
        </pc:sldMkLst>
        <pc:spChg chg="mod ord">
          <ac:chgData name="C23380123 Ciaran Duggan" userId="S::c23380123@mytudublin.ie::080d23e5-7e17-4456-9f5a-ba7d8ff720c3" providerId="AD" clId="Web-{8D1998E6-D4EA-A465-6E48-56F026C63F51}" dt="2025-03-13T14:48:52.413" v="0"/>
          <ac:spMkLst>
            <pc:docMk/>
            <pc:sldMk cId="2337114267" sldId="260"/>
            <ac:spMk id="2" creationId="{308DD099-48AA-8735-FC06-CCBBA24DC8CB}"/>
          </ac:spMkLst>
        </pc:spChg>
        <pc:graphicFrameChg chg="mod ord">
          <ac:chgData name="C23380123 Ciaran Duggan" userId="S::c23380123@mytudublin.ie::080d23e5-7e17-4456-9f5a-ba7d8ff720c3" providerId="AD" clId="Web-{8D1998E6-D4EA-A465-6E48-56F026C63F51}" dt="2025-03-13T14:48:52.413" v="0"/>
          <ac:graphicFrameMkLst>
            <pc:docMk/>
            <pc:sldMk cId="2337114267" sldId="260"/>
            <ac:graphicFrameMk id="5" creationId="{B38410DA-2AAD-5089-9E9E-D77FF1201A7D}"/>
          </ac:graphicFrameMkLst>
        </pc:graphicFrameChg>
      </pc:sldChg>
      <pc:sldChg chg="modSp mod modClrScheme chgLayout">
        <pc:chgData name="C23380123 Ciaran Duggan" userId="S::c23380123@mytudublin.ie::080d23e5-7e17-4456-9f5a-ba7d8ff720c3" providerId="AD" clId="Web-{8D1998E6-D4EA-A465-6E48-56F026C63F51}" dt="2025-03-13T14:48:52.413" v="0"/>
        <pc:sldMkLst>
          <pc:docMk/>
          <pc:sldMk cId="1713117784" sldId="261"/>
        </pc:sldMkLst>
        <pc:spChg chg="mod ord">
          <ac:chgData name="C23380123 Ciaran Duggan" userId="S::c23380123@mytudublin.ie::080d23e5-7e17-4456-9f5a-ba7d8ff720c3" providerId="AD" clId="Web-{8D1998E6-D4EA-A465-6E48-56F026C63F51}" dt="2025-03-13T14:48:52.413" v="0"/>
          <ac:spMkLst>
            <pc:docMk/>
            <pc:sldMk cId="1713117784" sldId="261"/>
            <ac:spMk id="2" creationId="{BCB8B3CD-ED88-AA54-1409-A2201AB6F0D3}"/>
          </ac:spMkLst>
        </pc:spChg>
        <pc:spChg chg="mod ord">
          <ac:chgData name="C23380123 Ciaran Duggan" userId="S::c23380123@mytudublin.ie::080d23e5-7e17-4456-9f5a-ba7d8ff720c3" providerId="AD" clId="Web-{8D1998E6-D4EA-A465-6E48-56F026C63F51}" dt="2025-03-13T14:48:52.413" v="0"/>
          <ac:spMkLst>
            <pc:docMk/>
            <pc:sldMk cId="1713117784" sldId="261"/>
            <ac:spMk id="3" creationId="{803CF733-2353-E6A9-234D-199B25F0FC2C}"/>
          </ac:spMkLst>
        </pc:spChg>
        <pc:spChg chg="mod ord">
          <ac:chgData name="C23380123 Ciaran Duggan" userId="S::c23380123@mytudublin.ie::080d23e5-7e17-4456-9f5a-ba7d8ff720c3" providerId="AD" clId="Web-{8D1998E6-D4EA-A465-6E48-56F026C63F51}" dt="2025-03-13T14:48:52.413" v="0"/>
          <ac:spMkLst>
            <pc:docMk/>
            <pc:sldMk cId="1713117784" sldId="261"/>
            <ac:spMk id="6" creationId="{EA773756-C67C-32D5-A186-0D6103207243}"/>
          </ac:spMkLst>
        </pc:spChg>
      </pc:sldChg>
      <pc:sldChg chg="modSp mod modClrScheme chgLayout">
        <pc:chgData name="C23380123 Ciaran Duggan" userId="S::c23380123@mytudublin.ie::080d23e5-7e17-4456-9f5a-ba7d8ff720c3" providerId="AD" clId="Web-{8D1998E6-D4EA-A465-6E48-56F026C63F51}" dt="2025-03-13T14:48:52.413" v="0"/>
        <pc:sldMkLst>
          <pc:docMk/>
          <pc:sldMk cId="2734104357" sldId="262"/>
        </pc:sldMkLst>
        <pc:spChg chg="mod ord">
          <ac:chgData name="C23380123 Ciaran Duggan" userId="S::c23380123@mytudublin.ie::080d23e5-7e17-4456-9f5a-ba7d8ff720c3" providerId="AD" clId="Web-{8D1998E6-D4EA-A465-6E48-56F026C63F51}" dt="2025-03-13T14:48:52.413" v="0"/>
          <ac:spMkLst>
            <pc:docMk/>
            <pc:sldMk cId="2734104357" sldId="262"/>
            <ac:spMk id="2" creationId="{E1E986CF-FACA-73D7-440E-DA0220BA4D56}"/>
          </ac:spMkLst>
        </pc:spChg>
        <pc:graphicFrameChg chg="mod ord">
          <ac:chgData name="C23380123 Ciaran Duggan" userId="S::c23380123@mytudublin.ie::080d23e5-7e17-4456-9f5a-ba7d8ff720c3" providerId="AD" clId="Web-{8D1998E6-D4EA-A465-6E48-56F026C63F51}" dt="2025-03-13T14:48:52.413" v="0"/>
          <ac:graphicFrameMkLst>
            <pc:docMk/>
            <pc:sldMk cId="2734104357" sldId="262"/>
            <ac:graphicFrameMk id="12" creationId="{481F26B1-658A-61F7-F836-9299E6FB3D95}"/>
          </ac:graphicFrameMkLst>
        </pc:graphicFrameChg>
      </pc:sldChg>
      <pc:sldChg chg="modSp mod modClrScheme chgLayout">
        <pc:chgData name="C23380123 Ciaran Duggan" userId="S::c23380123@mytudublin.ie::080d23e5-7e17-4456-9f5a-ba7d8ff720c3" providerId="AD" clId="Web-{8D1998E6-D4EA-A465-6E48-56F026C63F51}" dt="2025-03-13T14:48:52.413" v="0"/>
        <pc:sldMkLst>
          <pc:docMk/>
          <pc:sldMk cId="3814256905" sldId="263"/>
        </pc:sldMkLst>
        <pc:spChg chg="mod ord">
          <ac:chgData name="C23380123 Ciaran Duggan" userId="S::c23380123@mytudublin.ie::080d23e5-7e17-4456-9f5a-ba7d8ff720c3" providerId="AD" clId="Web-{8D1998E6-D4EA-A465-6E48-56F026C63F51}" dt="2025-03-13T14:48:52.413" v="0"/>
          <ac:spMkLst>
            <pc:docMk/>
            <pc:sldMk cId="3814256905" sldId="263"/>
            <ac:spMk id="2" creationId="{C5BBF69E-E6CF-70F0-C1D2-0E6293BEC8D5}"/>
          </ac:spMkLst>
        </pc:spChg>
        <pc:graphicFrameChg chg="mod ord">
          <ac:chgData name="C23380123 Ciaran Duggan" userId="S::c23380123@mytudublin.ie::080d23e5-7e17-4456-9f5a-ba7d8ff720c3" providerId="AD" clId="Web-{8D1998E6-D4EA-A465-6E48-56F026C63F51}" dt="2025-03-13T14:48:52.413" v="0"/>
          <ac:graphicFrameMkLst>
            <pc:docMk/>
            <pc:sldMk cId="3814256905" sldId="263"/>
            <ac:graphicFrameMk id="17" creationId="{C905C503-0759-86B5-CFCC-8211513A9401}"/>
          </ac:graphicFrameMkLst>
        </pc:graphicFrameChg>
      </pc:sldChg>
      <pc:sldChg chg="addSp modSp mod modClrScheme chgLayout">
        <pc:chgData name="C23380123 Ciaran Duggan" userId="S::c23380123@mytudublin.ie::080d23e5-7e17-4456-9f5a-ba7d8ff720c3" providerId="AD" clId="Web-{8D1998E6-D4EA-A465-6E48-56F026C63F51}" dt="2025-03-13T14:50:32.259" v="12"/>
        <pc:sldMkLst>
          <pc:docMk/>
          <pc:sldMk cId="453607197" sldId="265"/>
        </pc:sldMkLst>
        <pc:spChg chg="mod ord">
          <ac:chgData name="C23380123 Ciaran Duggan" userId="S::c23380123@mytudublin.ie::080d23e5-7e17-4456-9f5a-ba7d8ff720c3" providerId="AD" clId="Web-{8D1998E6-D4EA-A465-6E48-56F026C63F51}" dt="2025-03-13T14:50:32.259" v="12"/>
          <ac:spMkLst>
            <pc:docMk/>
            <pc:sldMk cId="453607197" sldId="265"/>
            <ac:spMk id="2" creationId="{D920B6E1-6A54-965B-B172-FBA672F869A2}"/>
          </ac:spMkLst>
        </pc:spChg>
        <pc:spChg chg="mod ord">
          <ac:chgData name="C23380123 Ciaran Duggan" userId="S::c23380123@mytudublin.ie::080d23e5-7e17-4456-9f5a-ba7d8ff720c3" providerId="AD" clId="Web-{8D1998E6-D4EA-A465-6E48-56F026C63F51}" dt="2025-03-13T14:50:32.259" v="12"/>
          <ac:spMkLst>
            <pc:docMk/>
            <pc:sldMk cId="453607197" sldId="265"/>
            <ac:spMk id="3" creationId="{D87F6E8B-3EFA-6827-EBE7-D1D7DF63B9DE}"/>
          </ac:spMkLst>
        </pc:spChg>
        <pc:spChg chg="add">
          <ac:chgData name="C23380123 Ciaran Duggan" userId="S::c23380123@mytudublin.ie::080d23e5-7e17-4456-9f5a-ba7d8ff720c3" providerId="AD" clId="Web-{8D1998E6-D4EA-A465-6E48-56F026C63F51}" dt="2025-03-13T14:50:32.259" v="12"/>
          <ac:spMkLst>
            <pc:docMk/>
            <pc:sldMk cId="453607197" sldId="265"/>
            <ac:spMk id="16" creationId="{889C5E17-24D0-4696-A3C5-A2261FB455FA}"/>
          </ac:spMkLst>
        </pc:spChg>
        <pc:spChg chg="add">
          <ac:chgData name="C23380123 Ciaran Duggan" userId="S::c23380123@mytudublin.ie::080d23e5-7e17-4456-9f5a-ba7d8ff720c3" providerId="AD" clId="Web-{8D1998E6-D4EA-A465-6E48-56F026C63F51}" dt="2025-03-13T14:50:32.259" v="12"/>
          <ac:spMkLst>
            <pc:docMk/>
            <pc:sldMk cId="453607197" sldId="265"/>
            <ac:spMk id="21" creationId="{6929B58F-2358-44CC-ACE5-EF1BD3C6C824}"/>
          </ac:spMkLst>
        </pc:spChg>
        <pc:grpChg chg="add">
          <ac:chgData name="C23380123 Ciaran Duggan" userId="S::c23380123@mytudublin.ie::080d23e5-7e17-4456-9f5a-ba7d8ff720c3" providerId="AD" clId="Web-{8D1998E6-D4EA-A465-6E48-56F026C63F51}" dt="2025-03-13T14:50:32.259" v="12"/>
          <ac:grpSpMkLst>
            <pc:docMk/>
            <pc:sldMk cId="453607197" sldId="265"/>
            <ac:grpSpMk id="22" creationId="{09DA5303-A1AF-4830-806C-51FCD96188B7}"/>
          </ac:grpSpMkLst>
        </pc:grpChg>
      </pc:sldChg>
      <pc:sldChg chg="addSp modSp mod modClrScheme chgLayout">
        <pc:chgData name="C23380123 Ciaran Duggan" userId="S::c23380123@mytudublin.ie::080d23e5-7e17-4456-9f5a-ba7d8ff720c3" providerId="AD" clId="Web-{8D1998E6-D4EA-A465-6E48-56F026C63F51}" dt="2025-03-13T14:50:24.587" v="11"/>
        <pc:sldMkLst>
          <pc:docMk/>
          <pc:sldMk cId="1605527916" sldId="266"/>
        </pc:sldMkLst>
        <pc:spChg chg="mod ord">
          <ac:chgData name="C23380123 Ciaran Duggan" userId="S::c23380123@mytudublin.ie::080d23e5-7e17-4456-9f5a-ba7d8ff720c3" providerId="AD" clId="Web-{8D1998E6-D4EA-A465-6E48-56F026C63F51}" dt="2025-03-13T14:50:24.587" v="11"/>
          <ac:spMkLst>
            <pc:docMk/>
            <pc:sldMk cId="1605527916" sldId="266"/>
            <ac:spMk id="2" creationId="{1C70CFAF-AC4C-54B4-FDE5-C56E5D66F596}"/>
          </ac:spMkLst>
        </pc:spChg>
        <pc:spChg chg="mod ord">
          <ac:chgData name="C23380123 Ciaran Duggan" userId="S::c23380123@mytudublin.ie::080d23e5-7e17-4456-9f5a-ba7d8ff720c3" providerId="AD" clId="Web-{8D1998E6-D4EA-A465-6E48-56F026C63F51}" dt="2025-03-13T14:50:24.587" v="11"/>
          <ac:spMkLst>
            <pc:docMk/>
            <pc:sldMk cId="1605527916" sldId="266"/>
            <ac:spMk id="3" creationId="{4DB0AC43-C0E4-418D-7E24-41DC168FEC51}"/>
          </ac:spMkLst>
        </pc:spChg>
        <pc:spChg chg="add">
          <ac:chgData name="C23380123 Ciaran Duggan" userId="S::c23380123@mytudublin.ie::080d23e5-7e17-4456-9f5a-ba7d8ff720c3" providerId="AD" clId="Web-{8D1998E6-D4EA-A465-6E48-56F026C63F51}" dt="2025-03-13T14:50:24.587" v="11"/>
          <ac:spMkLst>
            <pc:docMk/>
            <pc:sldMk cId="1605527916" sldId="266"/>
            <ac:spMk id="11" creationId="{1C799903-48D5-4A31-A1A2-541072D9771E}"/>
          </ac:spMkLst>
        </pc:spChg>
        <pc:spChg chg="add">
          <ac:chgData name="C23380123 Ciaran Duggan" userId="S::c23380123@mytudublin.ie::080d23e5-7e17-4456-9f5a-ba7d8ff720c3" providerId="AD" clId="Web-{8D1998E6-D4EA-A465-6E48-56F026C63F51}" dt="2025-03-13T14:50:24.587" v="11"/>
          <ac:spMkLst>
            <pc:docMk/>
            <pc:sldMk cId="1605527916" sldId="266"/>
            <ac:spMk id="13" creationId="{8EFFF109-FC58-4FD3-BE05-9775A1310F55}"/>
          </ac:spMkLst>
        </pc:spChg>
        <pc:spChg chg="add">
          <ac:chgData name="C23380123 Ciaran Duggan" userId="S::c23380123@mytudublin.ie::080d23e5-7e17-4456-9f5a-ba7d8ff720c3" providerId="AD" clId="Web-{8D1998E6-D4EA-A465-6E48-56F026C63F51}" dt="2025-03-13T14:50:24.587" v="11"/>
          <ac:spMkLst>
            <pc:docMk/>
            <pc:sldMk cId="1605527916" sldId="266"/>
            <ac:spMk id="15" creationId="{E1B96AD6-92A9-4273-A62B-96A1C3E0BA95}"/>
          </ac:spMkLst>
        </pc:spChg>
        <pc:spChg chg="add">
          <ac:chgData name="C23380123 Ciaran Duggan" userId="S::c23380123@mytudublin.ie::080d23e5-7e17-4456-9f5a-ba7d8ff720c3" providerId="AD" clId="Web-{8D1998E6-D4EA-A465-6E48-56F026C63F51}" dt="2025-03-13T14:50:24.587" v="11"/>
          <ac:spMkLst>
            <pc:docMk/>
            <pc:sldMk cId="1605527916" sldId="266"/>
            <ac:spMk id="16" creationId="{463EEC44-1BA3-44ED-81FC-A644B04B2A44}"/>
          </ac:spMkLst>
        </pc:spChg>
      </pc:sldChg>
      <pc:sldChg chg="addSp delSp modSp mod modClrScheme chgLayout">
        <pc:chgData name="C23380123 Ciaran Duggan" userId="S::c23380123@mytudublin.ie::080d23e5-7e17-4456-9f5a-ba7d8ff720c3" providerId="AD" clId="Web-{8D1998E6-D4EA-A465-6E48-56F026C63F51}" dt="2025-03-13T14:50:12.774" v="10"/>
        <pc:sldMkLst>
          <pc:docMk/>
          <pc:sldMk cId="4263200315" sldId="267"/>
        </pc:sldMkLst>
        <pc:spChg chg="mod ord">
          <ac:chgData name="C23380123 Ciaran Duggan" userId="S::c23380123@mytudublin.ie::080d23e5-7e17-4456-9f5a-ba7d8ff720c3" providerId="AD" clId="Web-{8D1998E6-D4EA-A465-6E48-56F026C63F51}" dt="2025-03-13T14:50:12.774" v="10"/>
          <ac:spMkLst>
            <pc:docMk/>
            <pc:sldMk cId="4263200315" sldId="267"/>
            <ac:spMk id="2" creationId="{850BC9DD-FEB7-B826-7B7F-3BBAD905172F}"/>
          </ac:spMkLst>
        </pc:spChg>
        <pc:spChg chg="mod ord">
          <ac:chgData name="C23380123 Ciaran Duggan" userId="S::c23380123@mytudublin.ie::080d23e5-7e17-4456-9f5a-ba7d8ff720c3" providerId="AD" clId="Web-{8D1998E6-D4EA-A465-6E48-56F026C63F51}" dt="2025-03-13T14:50:12.774" v="10"/>
          <ac:spMkLst>
            <pc:docMk/>
            <pc:sldMk cId="4263200315" sldId="267"/>
            <ac:spMk id="39" creationId="{85505199-0CE8-3C13-C5EE-39F1F0A06E70}"/>
          </ac:spMkLst>
        </pc:spChg>
        <pc:spChg chg="add del">
          <ac:chgData name="C23380123 Ciaran Duggan" userId="S::c23380123@mytudublin.ie::080d23e5-7e17-4456-9f5a-ba7d8ff720c3" providerId="AD" clId="Web-{8D1998E6-D4EA-A465-6E48-56F026C63F51}" dt="2025-03-13T14:50:10.243" v="7"/>
          <ac:spMkLst>
            <pc:docMk/>
            <pc:sldMk cId="4263200315" sldId="267"/>
            <ac:spMk id="41" creationId="{17718681-A12E-49D6-9925-DD7C68176D61}"/>
          </ac:spMkLst>
        </pc:spChg>
        <pc:spChg chg="add del">
          <ac:chgData name="C23380123 Ciaran Duggan" userId="S::c23380123@mytudublin.ie::080d23e5-7e17-4456-9f5a-ba7d8ff720c3" providerId="AD" clId="Web-{8D1998E6-D4EA-A465-6E48-56F026C63F51}" dt="2025-03-13T14:50:10.243" v="7"/>
          <ac:spMkLst>
            <pc:docMk/>
            <pc:sldMk cId="4263200315" sldId="267"/>
            <ac:spMk id="42" creationId="{FBD77573-9EF2-4C35-8285-A1CF6FBB0EA5}"/>
          </ac:spMkLst>
        </pc:spChg>
        <pc:spChg chg="add del">
          <ac:chgData name="C23380123 Ciaran Duggan" userId="S::c23380123@mytudublin.ie::080d23e5-7e17-4456-9f5a-ba7d8ff720c3" providerId="AD" clId="Web-{8D1998E6-D4EA-A465-6E48-56F026C63F51}" dt="2025-03-13T14:50:12.743" v="9"/>
          <ac:spMkLst>
            <pc:docMk/>
            <pc:sldMk cId="4263200315" sldId="267"/>
            <ac:spMk id="45" creationId="{777A147A-9ED8-46B4-8660-1B3C2AA880B5}"/>
          </ac:spMkLst>
        </pc:spChg>
        <pc:spChg chg="add del">
          <ac:chgData name="C23380123 Ciaran Duggan" userId="S::c23380123@mytudublin.ie::080d23e5-7e17-4456-9f5a-ba7d8ff720c3" providerId="AD" clId="Web-{8D1998E6-D4EA-A465-6E48-56F026C63F51}" dt="2025-03-13T14:50:12.743" v="9"/>
          <ac:spMkLst>
            <pc:docMk/>
            <pc:sldMk cId="4263200315" sldId="267"/>
            <ac:spMk id="47" creationId="{5D6C15A0-C087-4593-8414-2B4EC1CDC3DE}"/>
          </ac:spMkLst>
        </pc:spChg>
        <pc:spChg chg="add">
          <ac:chgData name="C23380123 Ciaran Duggan" userId="S::c23380123@mytudublin.ie::080d23e5-7e17-4456-9f5a-ba7d8ff720c3" providerId="AD" clId="Web-{8D1998E6-D4EA-A465-6E48-56F026C63F51}" dt="2025-03-13T14:50:12.774" v="10"/>
          <ac:spMkLst>
            <pc:docMk/>
            <pc:sldMk cId="4263200315" sldId="267"/>
            <ac:spMk id="53" creationId="{18873D23-2DCF-4B31-A009-95721C06E8E1}"/>
          </ac:spMkLst>
        </pc:spChg>
        <pc:spChg chg="add">
          <ac:chgData name="C23380123 Ciaran Duggan" userId="S::c23380123@mytudublin.ie::080d23e5-7e17-4456-9f5a-ba7d8ff720c3" providerId="AD" clId="Web-{8D1998E6-D4EA-A465-6E48-56F026C63F51}" dt="2025-03-13T14:50:12.774" v="10"/>
          <ac:spMkLst>
            <pc:docMk/>
            <pc:sldMk cId="4263200315" sldId="267"/>
            <ac:spMk id="54" creationId="{C13EF075-D4EF-4929-ADBC-91B27DA19955}"/>
          </ac:spMkLst>
        </pc:spChg>
        <pc:grpChg chg="add">
          <ac:chgData name="C23380123 Ciaran Duggan" userId="S::c23380123@mytudublin.ie::080d23e5-7e17-4456-9f5a-ba7d8ff720c3" providerId="AD" clId="Web-{8D1998E6-D4EA-A465-6E48-56F026C63F51}" dt="2025-03-13T14:50:12.774" v="10"/>
          <ac:grpSpMkLst>
            <pc:docMk/>
            <pc:sldMk cId="4263200315" sldId="267"/>
            <ac:grpSpMk id="48" creationId="{DAA26DFA-AAB2-4973-9C17-16D587C7B198}"/>
          </ac:grpSpMkLst>
        </pc:grpChg>
      </pc:sldChg>
      <pc:sldChg chg="addSp delSp modSp mod modClrScheme chgLayout">
        <pc:chgData name="C23380123 Ciaran Duggan" userId="S::c23380123@mytudublin.ie::080d23e5-7e17-4456-9f5a-ba7d8ff720c3" providerId="AD" clId="Web-{8D1998E6-D4EA-A465-6E48-56F026C63F51}" dt="2025-03-13T14:49:54.477" v="5"/>
        <pc:sldMkLst>
          <pc:docMk/>
          <pc:sldMk cId="194505518" sldId="268"/>
        </pc:sldMkLst>
        <pc:spChg chg="mod ord">
          <ac:chgData name="C23380123 Ciaran Duggan" userId="S::c23380123@mytudublin.ie::080d23e5-7e17-4456-9f5a-ba7d8ff720c3" providerId="AD" clId="Web-{8D1998E6-D4EA-A465-6E48-56F026C63F51}" dt="2025-03-13T14:49:54.477" v="5"/>
          <ac:spMkLst>
            <pc:docMk/>
            <pc:sldMk cId="194505518" sldId="268"/>
            <ac:spMk id="2" creationId="{DFAD6A28-DADB-E74D-CD8B-63CCBCC375C3}"/>
          </ac:spMkLst>
        </pc:spChg>
        <pc:spChg chg="mod ord">
          <ac:chgData name="C23380123 Ciaran Duggan" userId="S::c23380123@mytudublin.ie::080d23e5-7e17-4456-9f5a-ba7d8ff720c3" providerId="AD" clId="Web-{8D1998E6-D4EA-A465-6E48-56F026C63F51}" dt="2025-03-13T14:49:54.477" v="5"/>
          <ac:spMkLst>
            <pc:docMk/>
            <pc:sldMk cId="194505518" sldId="268"/>
            <ac:spMk id="3" creationId="{8C79F526-8486-AA96-F903-F63ABB509D6E}"/>
          </ac:spMkLst>
        </pc:spChg>
        <pc:spChg chg="add del">
          <ac:chgData name="C23380123 Ciaran Duggan" userId="S::c23380123@mytudublin.ie::080d23e5-7e17-4456-9f5a-ba7d8ff720c3" providerId="AD" clId="Web-{8D1998E6-D4EA-A465-6E48-56F026C63F51}" dt="2025-03-13T14:49:52.790" v="2"/>
          <ac:spMkLst>
            <pc:docMk/>
            <pc:sldMk cId="194505518" sldId="268"/>
            <ac:spMk id="9" creationId="{245A9F99-D9B1-4094-A2E2-B90AC1DB7B9C}"/>
          </ac:spMkLst>
        </pc:spChg>
        <pc:spChg chg="add del">
          <ac:chgData name="C23380123 Ciaran Duggan" userId="S::c23380123@mytudublin.ie::080d23e5-7e17-4456-9f5a-ba7d8ff720c3" providerId="AD" clId="Web-{8D1998E6-D4EA-A465-6E48-56F026C63F51}" dt="2025-03-13T14:49:52.790" v="2"/>
          <ac:spMkLst>
            <pc:docMk/>
            <pc:sldMk cId="194505518" sldId="268"/>
            <ac:spMk id="11" creationId="{B7FAF607-473A-4A43-A23D-BBFF5C4117BB}"/>
          </ac:spMkLst>
        </pc:spChg>
        <pc:spChg chg="add del">
          <ac:chgData name="C23380123 Ciaran Duggan" userId="S::c23380123@mytudublin.ie::080d23e5-7e17-4456-9f5a-ba7d8ff720c3" providerId="AD" clId="Web-{8D1998E6-D4EA-A465-6E48-56F026C63F51}" dt="2025-03-13T14:49:54.477" v="4"/>
          <ac:spMkLst>
            <pc:docMk/>
            <pc:sldMk cId="194505518" sldId="268"/>
            <ac:spMk id="24" creationId="{44D65982-4F00-4330-8DAA-DE6A9E4D6D23}"/>
          </ac:spMkLst>
        </pc:spChg>
        <pc:spChg chg="add del">
          <ac:chgData name="C23380123 Ciaran Duggan" userId="S::c23380123@mytudublin.ie::080d23e5-7e17-4456-9f5a-ba7d8ff720c3" providerId="AD" clId="Web-{8D1998E6-D4EA-A465-6E48-56F026C63F51}" dt="2025-03-13T14:49:54.477" v="4"/>
          <ac:spMkLst>
            <pc:docMk/>
            <pc:sldMk cId="194505518" sldId="268"/>
            <ac:spMk id="25" creationId="{009115B9-5BFD-478D-9C87-29ADB3AF1721}"/>
          </ac:spMkLst>
        </pc:spChg>
        <pc:spChg chg="add">
          <ac:chgData name="C23380123 Ciaran Duggan" userId="S::c23380123@mytudublin.ie::080d23e5-7e17-4456-9f5a-ba7d8ff720c3" providerId="AD" clId="Web-{8D1998E6-D4EA-A465-6E48-56F026C63F51}" dt="2025-03-13T14:49:54.477" v="5"/>
          <ac:spMkLst>
            <pc:docMk/>
            <pc:sldMk cId="194505518" sldId="268"/>
            <ac:spMk id="34" creationId="{17718681-A12E-49D6-9925-DD7C68176D61}"/>
          </ac:spMkLst>
        </pc:spChg>
        <pc:spChg chg="add">
          <ac:chgData name="C23380123 Ciaran Duggan" userId="S::c23380123@mytudublin.ie::080d23e5-7e17-4456-9f5a-ba7d8ff720c3" providerId="AD" clId="Web-{8D1998E6-D4EA-A465-6E48-56F026C63F51}" dt="2025-03-13T14:49:54.477" v="5"/>
          <ac:spMkLst>
            <pc:docMk/>
            <pc:sldMk cId="194505518" sldId="268"/>
            <ac:spMk id="35" creationId="{FBD77573-9EF2-4C35-8285-A1CF6FBB0EA5}"/>
          </ac:spMkLst>
        </pc:spChg>
        <pc:grpChg chg="add del">
          <ac:chgData name="C23380123 Ciaran Duggan" userId="S::c23380123@mytudublin.ie::080d23e5-7e17-4456-9f5a-ba7d8ff720c3" providerId="AD" clId="Web-{8D1998E6-D4EA-A465-6E48-56F026C63F51}" dt="2025-03-13T14:49:54.477" v="4"/>
          <ac:grpSpMkLst>
            <pc:docMk/>
            <pc:sldMk cId="194505518" sldId="268"/>
            <ac:grpSpMk id="16" creationId="{43F5E015-E085-4624-B431-B42414448684}"/>
          </ac:grpSpMkLst>
        </pc:grpChg>
        <pc:grpChg chg="add del">
          <ac:chgData name="C23380123 Ciaran Duggan" userId="S::c23380123@mytudublin.ie::080d23e5-7e17-4456-9f5a-ba7d8ff720c3" providerId="AD" clId="Web-{8D1998E6-D4EA-A465-6E48-56F026C63F51}" dt="2025-03-13T14:49:52.790" v="2"/>
          <ac:grpSpMkLst>
            <pc:docMk/>
            <pc:sldMk cId="194505518" sldId="268"/>
            <ac:grpSpMk id="21" creationId="{C5F6476F-D303-44D3-B30F-1BA348F0F64A}"/>
          </ac:grpSpMkLst>
        </pc:grpChg>
        <pc:grpChg chg="add del">
          <ac:chgData name="C23380123 Ciaran Duggan" userId="S::c23380123@mytudublin.ie::080d23e5-7e17-4456-9f5a-ba7d8ff720c3" providerId="AD" clId="Web-{8D1998E6-D4EA-A465-6E48-56F026C63F51}" dt="2025-03-13T14:49:54.477" v="4"/>
          <ac:grpSpMkLst>
            <pc:docMk/>
            <pc:sldMk cId="194505518" sldId="268"/>
            <ac:grpSpMk id="26" creationId="{8D57F946-2E03-4DE1-91F8-25BEDC663563}"/>
          </ac:grpSpMkLst>
        </pc:grpChg>
        <pc:picChg chg="add del">
          <ac:chgData name="C23380123 Ciaran Duggan" userId="S::c23380123@mytudublin.ie::080d23e5-7e17-4456-9f5a-ba7d8ff720c3" providerId="AD" clId="Web-{8D1998E6-D4EA-A465-6E48-56F026C63F51}" dt="2025-03-13T14:49:52.790" v="2"/>
          <ac:picMkLst>
            <pc:docMk/>
            <pc:sldMk cId="194505518" sldId="268"/>
            <ac:picMk id="18" creationId="{F726E726-7054-A2FA-07CF-70C077FBBA74}"/>
          </ac:picMkLst>
        </pc:picChg>
      </pc:sldChg>
      <pc:sldChg chg="addSp delSp modSp mod setBg modClrScheme setClrOvrMap chgLayout">
        <pc:chgData name="C23380123 Ciaran Duggan" userId="S::c23380123@mytudublin.ie::080d23e5-7e17-4456-9f5a-ba7d8ff720c3" providerId="AD" clId="Web-{8D1998E6-D4EA-A465-6E48-56F026C63F51}" dt="2025-03-13T14:50:43.587" v="17"/>
        <pc:sldMkLst>
          <pc:docMk/>
          <pc:sldMk cId="3014794786" sldId="269"/>
        </pc:sldMkLst>
        <pc:spChg chg="mod ord">
          <ac:chgData name="C23380123 Ciaran Duggan" userId="S::c23380123@mytudublin.ie::080d23e5-7e17-4456-9f5a-ba7d8ff720c3" providerId="AD" clId="Web-{8D1998E6-D4EA-A465-6E48-56F026C63F51}" dt="2025-03-13T14:50:43.587" v="17"/>
          <ac:spMkLst>
            <pc:docMk/>
            <pc:sldMk cId="3014794786" sldId="269"/>
            <ac:spMk id="2" creationId="{75CBBD8B-E5E3-4CC5-9F3F-BE3F1187889A}"/>
          </ac:spMkLst>
        </pc:spChg>
        <pc:spChg chg="add del">
          <ac:chgData name="C23380123 Ciaran Duggan" userId="S::c23380123@mytudublin.ie::080d23e5-7e17-4456-9f5a-ba7d8ff720c3" providerId="AD" clId="Web-{8D1998E6-D4EA-A465-6E48-56F026C63F51}" dt="2025-03-13T14:50:42.666" v="14"/>
          <ac:spMkLst>
            <pc:docMk/>
            <pc:sldMk cId="3014794786" sldId="269"/>
            <ac:spMk id="4" creationId="{88EB6E95-9C89-4CFF-A598-F278D0DFB39E}"/>
          </ac:spMkLst>
        </pc:spChg>
        <pc:spChg chg="add del">
          <ac:chgData name="C23380123 Ciaran Duggan" userId="S::c23380123@mytudublin.ie::080d23e5-7e17-4456-9f5a-ba7d8ff720c3" providerId="AD" clId="Web-{8D1998E6-D4EA-A465-6E48-56F026C63F51}" dt="2025-03-13T14:50:42.666" v="14"/>
          <ac:spMkLst>
            <pc:docMk/>
            <pc:sldMk cId="3014794786" sldId="269"/>
            <ac:spMk id="5" creationId="{474CD0F4-EA2A-4E5D-AE73-1112C1CA2A19}"/>
          </ac:spMkLst>
        </pc:spChg>
        <pc:spChg chg="add del">
          <ac:chgData name="C23380123 Ciaran Duggan" userId="S::c23380123@mytudublin.ie::080d23e5-7e17-4456-9f5a-ba7d8ff720c3" providerId="AD" clId="Web-{8D1998E6-D4EA-A465-6E48-56F026C63F51}" dt="2025-03-13T14:50:43.572" v="16"/>
          <ac:spMkLst>
            <pc:docMk/>
            <pc:sldMk cId="3014794786" sldId="269"/>
            <ac:spMk id="23" creationId="{BAD76F3E-3A97-486B-B402-44400A8B9173}"/>
          </ac:spMkLst>
        </pc:spChg>
        <pc:spChg chg="add del">
          <ac:chgData name="C23380123 Ciaran Duggan" userId="S::c23380123@mytudublin.ie::080d23e5-7e17-4456-9f5a-ba7d8ff720c3" providerId="AD" clId="Web-{8D1998E6-D4EA-A465-6E48-56F026C63F51}" dt="2025-03-13T14:50:43.572" v="16"/>
          <ac:spMkLst>
            <pc:docMk/>
            <pc:sldMk cId="3014794786" sldId="269"/>
            <ac:spMk id="24" creationId="{391F6B52-91F4-4AEB-B6DB-29FEBCF28C8B}"/>
          </ac:spMkLst>
        </pc:spChg>
        <pc:spChg chg="add del">
          <ac:chgData name="C23380123 Ciaran Duggan" userId="S::c23380123@mytudublin.ie::080d23e5-7e17-4456-9f5a-ba7d8ff720c3" providerId="AD" clId="Web-{8D1998E6-D4EA-A465-6E48-56F026C63F51}" dt="2025-03-13T14:50:43.572" v="16"/>
          <ac:spMkLst>
            <pc:docMk/>
            <pc:sldMk cId="3014794786" sldId="269"/>
            <ac:spMk id="25" creationId="{2CD6F061-7C53-44F4-9794-953DB70A451B}"/>
          </ac:spMkLst>
        </pc:spChg>
        <pc:spChg chg="add">
          <ac:chgData name="C23380123 Ciaran Duggan" userId="S::c23380123@mytudublin.ie::080d23e5-7e17-4456-9f5a-ba7d8ff720c3" providerId="AD" clId="Web-{8D1998E6-D4EA-A465-6E48-56F026C63F51}" dt="2025-03-13T14:50:43.587" v="17"/>
          <ac:spMkLst>
            <pc:docMk/>
            <pc:sldMk cId="3014794786" sldId="269"/>
            <ac:spMk id="27" creationId="{66B332A4-D438-4773-A77F-5ED49A448D9D}"/>
          </ac:spMkLst>
        </pc:spChg>
        <pc:spChg chg="add">
          <ac:chgData name="C23380123 Ciaran Duggan" userId="S::c23380123@mytudublin.ie::080d23e5-7e17-4456-9f5a-ba7d8ff720c3" providerId="AD" clId="Web-{8D1998E6-D4EA-A465-6E48-56F026C63F51}" dt="2025-03-13T14:50:43.587" v="17"/>
          <ac:spMkLst>
            <pc:docMk/>
            <pc:sldMk cId="3014794786" sldId="269"/>
            <ac:spMk id="28" creationId="{DF9AD32D-FF05-44F4-BD4D-9CEE89B71EB9}"/>
          </ac:spMkLst>
        </pc:spChg>
        <pc:grpChg chg="add del">
          <ac:chgData name="C23380123 Ciaran Duggan" userId="S::c23380123@mytudublin.ie::080d23e5-7e17-4456-9f5a-ba7d8ff720c3" providerId="AD" clId="Web-{8D1998E6-D4EA-A465-6E48-56F026C63F51}" dt="2025-03-13T14:50:42.666" v="14"/>
          <ac:grpSpMkLst>
            <pc:docMk/>
            <pc:sldMk cId="3014794786" sldId="269"/>
            <ac:grpSpMk id="6" creationId="{A1EDC8FC-C3D1-4FE4-8E66-29767478DBDB}"/>
          </ac:grpSpMkLst>
        </pc:grpChg>
        <pc:grpChg chg="add del">
          <ac:chgData name="C23380123 Ciaran Duggan" userId="S::c23380123@mytudublin.ie::080d23e5-7e17-4456-9f5a-ba7d8ff720c3" providerId="AD" clId="Web-{8D1998E6-D4EA-A465-6E48-56F026C63F51}" dt="2025-03-13T14:50:42.666" v="14"/>
          <ac:grpSpMkLst>
            <pc:docMk/>
            <pc:sldMk cId="3014794786" sldId="269"/>
            <ac:grpSpMk id="17" creationId="{1BC136B2-4D8D-4561-95D5-56167F4116BD}"/>
          </ac:grpSpMkLst>
        </pc:grpChg>
      </pc:sldChg>
      <pc:sldChg chg="modSp mod modClrScheme chgLayout">
        <pc:chgData name="C23380123 Ciaran Duggan" userId="S::c23380123@mytudublin.ie::080d23e5-7e17-4456-9f5a-ba7d8ff720c3" providerId="AD" clId="Web-{8D1998E6-D4EA-A465-6E48-56F026C63F51}" dt="2025-03-13T14:48:52.413" v="0"/>
        <pc:sldMkLst>
          <pc:docMk/>
          <pc:sldMk cId="3998137410" sldId="270"/>
        </pc:sldMkLst>
        <pc:spChg chg="mod ord">
          <ac:chgData name="C23380123 Ciaran Duggan" userId="S::c23380123@mytudublin.ie::080d23e5-7e17-4456-9f5a-ba7d8ff720c3" providerId="AD" clId="Web-{8D1998E6-D4EA-A465-6E48-56F026C63F51}" dt="2025-03-13T14:48:52.413" v="0"/>
          <ac:spMkLst>
            <pc:docMk/>
            <pc:sldMk cId="3998137410" sldId="270"/>
            <ac:spMk id="2" creationId="{5C98FED8-8A35-3A5A-8C22-CBF172F55581}"/>
          </ac:spMkLst>
        </pc:spChg>
      </pc:sldChg>
      <pc:sldChg chg="modSp mod modClrScheme chgLayout">
        <pc:chgData name="C23380123 Ciaran Duggan" userId="S::c23380123@mytudublin.ie::080d23e5-7e17-4456-9f5a-ba7d8ff720c3" providerId="AD" clId="Web-{8D1998E6-D4EA-A465-6E48-56F026C63F51}" dt="2025-03-13T14:48:52.413" v="0"/>
        <pc:sldMkLst>
          <pc:docMk/>
          <pc:sldMk cId="1304607563" sldId="271"/>
        </pc:sldMkLst>
        <pc:spChg chg="mod ord">
          <ac:chgData name="C23380123 Ciaran Duggan" userId="S::c23380123@mytudublin.ie::080d23e5-7e17-4456-9f5a-ba7d8ff720c3" providerId="AD" clId="Web-{8D1998E6-D4EA-A465-6E48-56F026C63F51}" dt="2025-03-13T14:48:52.413" v="0"/>
          <ac:spMkLst>
            <pc:docMk/>
            <pc:sldMk cId="1304607563" sldId="271"/>
            <ac:spMk id="2" creationId="{A93C8374-7B33-C3EF-0DC5-BE2AFD6FF5A0}"/>
          </ac:spMkLst>
        </pc:spChg>
        <pc:graphicFrameChg chg="mod ord">
          <ac:chgData name="C23380123 Ciaran Duggan" userId="S::c23380123@mytudublin.ie::080d23e5-7e17-4456-9f5a-ba7d8ff720c3" providerId="AD" clId="Web-{8D1998E6-D4EA-A465-6E48-56F026C63F51}" dt="2025-03-13T14:48:52.413" v="0"/>
          <ac:graphicFrameMkLst>
            <pc:docMk/>
            <pc:sldMk cId="1304607563" sldId="271"/>
            <ac:graphicFrameMk id="12" creationId="{B2B19FFC-A18C-B8EA-699C-AB6C6461E70E}"/>
          </ac:graphicFrameMkLst>
        </pc:graphicFrameChg>
      </pc:sldChg>
      <pc:sldChg chg="modSp mod modClrScheme chgLayout">
        <pc:chgData name="C23380123 Ciaran Duggan" userId="S::c23380123@mytudublin.ie::080d23e5-7e17-4456-9f5a-ba7d8ff720c3" providerId="AD" clId="Web-{8D1998E6-D4EA-A465-6E48-56F026C63F51}" dt="2025-03-13T14:48:52.413" v="0"/>
        <pc:sldMkLst>
          <pc:docMk/>
          <pc:sldMk cId="196955251" sldId="272"/>
        </pc:sldMkLst>
        <pc:spChg chg="mod ord">
          <ac:chgData name="C23380123 Ciaran Duggan" userId="S::c23380123@mytudublin.ie::080d23e5-7e17-4456-9f5a-ba7d8ff720c3" providerId="AD" clId="Web-{8D1998E6-D4EA-A465-6E48-56F026C63F51}" dt="2025-03-13T14:48:52.413" v="0"/>
          <ac:spMkLst>
            <pc:docMk/>
            <pc:sldMk cId="196955251" sldId="272"/>
            <ac:spMk id="2" creationId="{0D765C6A-75A3-1279-C963-B9C7B66ACF08}"/>
          </ac:spMkLst>
        </pc:spChg>
        <pc:spChg chg="mod ord">
          <ac:chgData name="C23380123 Ciaran Duggan" userId="S::c23380123@mytudublin.ie::080d23e5-7e17-4456-9f5a-ba7d8ff720c3" providerId="AD" clId="Web-{8D1998E6-D4EA-A465-6E48-56F026C63F51}" dt="2025-03-13T14:48:52.413" v="0"/>
          <ac:spMkLst>
            <pc:docMk/>
            <pc:sldMk cId="196955251" sldId="272"/>
            <ac:spMk id="3" creationId="{CBB3C5BA-0BF0-A6C0-7CA3-3130D3B53439}"/>
          </ac:spMkLst>
        </pc:spChg>
      </pc:sldChg>
      <pc:sldChg chg="modSp mod modClrScheme chgLayout">
        <pc:chgData name="C23380123 Ciaran Duggan" userId="S::c23380123@mytudublin.ie::080d23e5-7e17-4456-9f5a-ba7d8ff720c3" providerId="AD" clId="Web-{8D1998E6-D4EA-A465-6E48-56F026C63F51}" dt="2025-03-13T14:48:52.413" v="0"/>
        <pc:sldMkLst>
          <pc:docMk/>
          <pc:sldMk cId="2074487997" sldId="273"/>
        </pc:sldMkLst>
        <pc:spChg chg="mod ord">
          <ac:chgData name="C23380123 Ciaran Duggan" userId="S::c23380123@mytudublin.ie::080d23e5-7e17-4456-9f5a-ba7d8ff720c3" providerId="AD" clId="Web-{8D1998E6-D4EA-A465-6E48-56F026C63F51}" dt="2025-03-13T14:48:52.413" v="0"/>
          <ac:spMkLst>
            <pc:docMk/>
            <pc:sldMk cId="2074487997" sldId="273"/>
            <ac:spMk id="2" creationId="{FFEDF531-2F64-D777-B05F-AF21F3F71B5B}"/>
          </ac:spMkLst>
        </pc:spChg>
        <pc:spChg chg="mod ord">
          <ac:chgData name="C23380123 Ciaran Duggan" userId="S::c23380123@mytudublin.ie::080d23e5-7e17-4456-9f5a-ba7d8ff720c3" providerId="AD" clId="Web-{8D1998E6-D4EA-A465-6E48-56F026C63F51}" dt="2025-03-13T14:48:52.413" v="0"/>
          <ac:spMkLst>
            <pc:docMk/>
            <pc:sldMk cId="2074487997" sldId="273"/>
            <ac:spMk id="3" creationId="{402706C4-A087-BEC2-A789-881CADD31B06}"/>
          </ac:spMkLst>
        </pc:spChg>
      </pc:sldChg>
      <pc:sldChg chg="modSp mod modClrScheme chgLayout">
        <pc:chgData name="C23380123 Ciaran Duggan" userId="S::c23380123@mytudublin.ie::080d23e5-7e17-4456-9f5a-ba7d8ff720c3" providerId="AD" clId="Web-{8D1998E6-D4EA-A465-6E48-56F026C63F51}" dt="2025-03-13T14:48:52.413" v="0"/>
        <pc:sldMkLst>
          <pc:docMk/>
          <pc:sldMk cId="2467372420" sldId="274"/>
        </pc:sldMkLst>
        <pc:spChg chg="mod ord">
          <ac:chgData name="C23380123 Ciaran Duggan" userId="S::c23380123@mytudublin.ie::080d23e5-7e17-4456-9f5a-ba7d8ff720c3" providerId="AD" clId="Web-{8D1998E6-D4EA-A465-6E48-56F026C63F51}" dt="2025-03-13T14:48:52.413" v="0"/>
          <ac:spMkLst>
            <pc:docMk/>
            <pc:sldMk cId="2467372420" sldId="274"/>
            <ac:spMk id="2" creationId="{70AC9793-BE0A-31CA-BCE5-ED610EB4ABBD}"/>
          </ac:spMkLst>
        </pc:spChg>
      </pc:sldChg>
      <pc:sldChg chg="modSp mod modClrScheme chgLayout">
        <pc:chgData name="C23380123 Ciaran Duggan" userId="S::c23380123@mytudublin.ie::080d23e5-7e17-4456-9f5a-ba7d8ff720c3" providerId="AD" clId="Web-{8D1998E6-D4EA-A465-6E48-56F026C63F51}" dt="2025-03-13T14:48:52.413" v="0"/>
        <pc:sldMkLst>
          <pc:docMk/>
          <pc:sldMk cId="1611698533" sldId="276"/>
        </pc:sldMkLst>
        <pc:spChg chg="mod ord">
          <ac:chgData name="C23380123 Ciaran Duggan" userId="S::c23380123@mytudublin.ie::080d23e5-7e17-4456-9f5a-ba7d8ff720c3" providerId="AD" clId="Web-{8D1998E6-D4EA-A465-6E48-56F026C63F51}" dt="2025-03-13T14:48:52.413" v="0"/>
          <ac:spMkLst>
            <pc:docMk/>
            <pc:sldMk cId="1611698533" sldId="276"/>
            <ac:spMk id="2" creationId="{39C696AD-9C0E-8D1E-E55C-78741B5A670E}"/>
          </ac:spMkLst>
        </pc:spChg>
        <pc:graphicFrameChg chg="mod ord">
          <ac:chgData name="C23380123 Ciaran Duggan" userId="S::c23380123@mytudublin.ie::080d23e5-7e17-4456-9f5a-ba7d8ff720c3" providerId="AD" clId="Web-{8D1998E6-D4EA-A465-6E48-56F026C63F51}" dt="2025-03-13T14:48:52.413" v="0"/>
          <ac:graphicFrameMkLst>
            <pc:docMk/>
            <pc:sldMk cId="1611698533" sldId="276"/>
            <ac:graphicFrameMk id="14" creationId="{A492F345-6A2A-2207-878C-33A3B7D96AFF}"/>
          </ac:graphicFrameMkLst>
        </pc:graphicFrameChg>
      </pc:sldChg>
      <pc:sldMasterChg chg="del delSldLayout">
        <pc:chgData name="C23380123 Ciaran Duggan" userId="S::c23380123@mytudublin.ie::080d23e5-7e17-4456-9f5a-ba7d8ff720c3" providerId="AD" clId="Web-{8D1998E6-D4EA-A465-6E48-56F026C63F51}" dt="2025-03-13T14:48:52.413" v="0"/>
        <pc:sldMasterMkLst>
          <pc:docMk/>
          <pc:sldMasterMk cId="3535002582" sldId="2147483720"/>
        </pc:sldMasterMkLst>
        <pc:sldLayoutChg chg="del">
          <pc:chgData name="C23380123 Ciaran Duggan" userId="S::c23380123@mytudublin.ie::080d23e5-7e17-4456-9f5a-ba7d8ff720c3" providerId="AD" clId="Web-{8D1998E6-D4EA-A465-6E48-56F026C63F51}" dt="2025-03-13T14:48:52.413" v="0"/>
          <pc:sldLayoutMkLst>
            <pc:docMk/>
            <pc:sldMasterMk cId="3535002582" sldId="2147483720"/>
            <pc:sldLayoutMk cId="3361299707" sldId="2147483721"/>
          </pc:sldLayoutMkLst>
        </pc:sldLayoutChg>
        <pc:sldLayoutChg chg="del">
          <pc:chgData name="C23380123 Ciaran Duggan" userId="S::c23380123@mytudublin.ie::080d23e5-7e17-4456-9f5a-ba7d8ff720c3" providerId="AD" clId="Web-{8D1998E6-D4EA-A465-6E48-56F026C63F51}" dt="2025-03-13T14:48:52.413" v="0"/>
          <pc:sldLayoutMkLst>
            <pc:docMk/>
            <pc:sldMasterMk cId="3535002582" sldId="2147483720"/>
            <pc:sldLayoutMk cId="319869468" sldId="2147483722"/>
          </pc:sldLayoutMkLst>
        </pc:sldLayoutChg>
        <pc:sldLayoutChg chg="del">
          <pc:chgData name="C23380123 Ciaran Duggan" userId="S::c23380123@mytudublin.ie::080d23e5-7e17-4456-9f5a-ba7d8ff720c3" providerId="AD" clId="Web-{8D1998E6-D4EA-A465-6E48-56F026C63F51}" dt="2025-03-13T14:48:52.413" v="0"/>
          <pc:sldLayoutMkLst>
            <pc:docMk/>
            <pc:sldMasterMk cId="3535002582" sldId="2147483720"/>
            <pc:sldLayoutMk cId="3041992686" sldId="2147483723"/>
          </pc:sldLayoutMkLst>
        </pc:sldLayoutChg>
        <pc:sldLayoutChg chg="del">
          <pc:chgData name="C23380123 Ciaran Duggan" userId="S::c23380123@mytudublin.ie::080d23e5-7e17-4456-9f5a-ba7d8ff720c3" providerId="AD" clId="Web-{8D1998E6-D4EA-A465-6E48-56F026C63F51}" dt="2025-03-13T14:48:52.413" v="0"/>
          <pc:sldLayoutMkLst>
            <pc:docMk/>
            <pc:sldMasterMk cId="3535002582" sldId="2147483720"/>
            <pc:sldLayoutMk cId="3988023821" sldId="2147483724"/>
          </pc:sldLayoutMkLst>
        </pc:sldLayoutChg>
        <pc:sldLayoutChg chg="del">
          <pc:chgData name="C23380123 Ciaran Duggan" userId="S::c23380123@mytudublin.ie::080d23e5-7e17-4456-9f5a-ba7d8ff720c3" providerId="AD" clId="Web-{8D1998E6-D4EA-A465-6E48-56F026C63F51}" dt="2025-03-13T14:48:52.413" v="0"/>
          <pc:sldLayoutMkLst>
            <pc:docMk/>
            <pc:sldMasterMk cId="3535002582" sldId="2147483720"/>
            <pc:sldLayoutMk cId="2221733713" sldId="2147483725"/>
          </pc:sldLayoutMkLst>
        </pc:sldLayoutChg>
        <pc:sldLayoutChg chg="del">
          <pc:chgData name="C23380123 Ciaran Duggan" userId="S::c23380123@mytudublin.ie::080d23e5-7e17-4456-9f5a-ba7d8ff720c3" providerId="AD" clId="Web-{8D1998E6-D4EA-A465-6E48-56F026C63F51}" dt="2025-03-13T14:48:52.413" v="0"/>
          <pc:sldLayoutMkLst>
            <pc:docMk/>
            <pc:sldMasterMk cId="3535002582" sldId="2147483720"/>
            <pc:sldLayoutMk cId="1572496751" sldId="2147483726"/>
          </pc:sldLayoutMkLst>
        </pc:sldLayoutChg>
        <pc:sldLayoutChg chg="del">
          <pc:chgData name="C23380123 Ciaran Duggan" userId="S::c23380123@mytudublin.ie::080d23e5-7e17-4456-9f5a-ba7d8ff720c3" providerId="AD" clId="Web-{8D1998E6-D4EA-A465-6E48-56F026C63F51}" dt="2025-03-13T14:48:52.413" v="0"/>
          <pc:sldLayoutMkLst>
            <pc:docMk/>
            <pc:sldMasterMk cId="3535002582" sldId="2147483720"/>
            <pc:sldLayoutMk cId="3189435272" sldId="2147483727"/>
          </pc:sldLayoutMkLst>
        </pc:sldLayoutChg>
        <pc:sldLayoutChg chg="del">
          <pc:chgData name="C23380123 Ciaran Duggan" userId="S::c23380123@mytudublin.ie::080d23e5-7e17-4456-9f5a-ba7d8ff720c3" providerId="AD" clId="Web-{8D1998E6-D4EA-A465-6E48-56F026C63F51}" dt="2025-03-13T14:48:52.413" v="0"/>
          <pc:sldLayoutMkLst>
            <pc:docMk/>
            <pc:sldMasterMk cId="3535002582" sldId="2147483720"/>
            <pc:sldLayoutMk cId="974395417" sldId="2147483728"/>
          </pc:sldLayoutMkLst>
        </pc:sldLayoutChg>
        <pc:sldLayoutChg chg="del">
          <pc:chgData name="C23380123 Ciaran Duggan" userId="S::c23380123@mytudublin.ie::080d23e5-7e17-4456-9f5a-ba7d8ff720c3" providerId="AD" clId="Web-{8D1998E6-D4EA-A465-6E48-56F026C63F51}" dt="2025-03-13T14:48:52.413" v="0"/>
          <pc:sldLayoutMkLst>
            <pc:docMk/>
            <pc:sldMasterMk cId="3535002582" sldId="2147483720"/>
            <pc:sldLayoutMk cId="1043908289" sldId="2147483729"/>
          </pc:sldLayoutMkLst>
        </pc:sldLayoutChg>
        <pc:sldLayoutChg chg="del">
          <pc:chgData name="C23380123 Ciaran Duggan" userId="S::c23380123@mytudublin.ie::080d23e5-7e17-4456-9f5a-ba7d8ff720c3" providerId="AD" clId="Web-{8D1998E6-D4EA-A465-6E48-56F026C63F51}" dt="2025-03-13T14:48:52.413" v="0"/>
          <pc:sldLayoutMkLst>
            <pc:docMk/>
            <pc:sldMasterMk cId="3535002582" sldId="2147483720"/>
            <pc:sldLayoutMk cId="3391664268" sldId="2147483730"/>
          </pc:sldLayoutMkLst>
        </pc:sldLayoutChg>
        <pc:sldLayoutChg chg="del">
          <pc:chgData name="C23380123 Ciaran Duggan" userId="S::c23380123@mytudublin.ie::080d23e5-7e17-4456-9f5a-ba7d8ff720c3" providerId="AD" clId="Web-{8D1998E6-D4EA-A465-6E48-56F026C63F51}" dt="2025-03-13T14:48:52.413" v="0"/>
          <pc:sldLayoutMkLst>
            <pc:docMk/>
            <pc:sldMasterMk cId="3535002582" sldId="2147483720"/>
            <pc:sldLayoutMk cId="3115361300" sldId="2147483731"/>
          </pc:sldLayoutMkLst>
        </pc:sldLayoutChg>
      </pc:sldMasterChg>
      <pc:sldMasterChg chg="add modTransition addSldLayout modSldLayout">
        <pc:chgData name="C23380123 Ciaran Duggan" userId="S::c23380123@mytudublin.ie::080d23e5-7e17-4456-9f5a-ba7d8ff720c3" providerId="AD" clId="Web-{8D1998E6-D4EA-A465-6E48-56F026C63F51}" dt="2025-03-13T14:48:52.413" v="0"/>
        <pc:sldMasterMkLst>
          <pc:docMk/>
          <pc:sldMasterMk cId="4079230159" sldId="2147483732"/>
        </pc:sldMasterMkLst>
        <pc:sldLayoutChg chg="add mod replId">
          <pc:chgData name="C23380123 Ciaran Duggan" userId="S::c23380123@mytudublin.ie::080d23e5-7e17-4456-9f5a-ba7d8ff720c3" providerId="AD" clId="Web-{8D1998E6-D4EA-A465-6E48-56F026C63F51}" dt="2025-03-13T14:48:52.413" v="0"/>
          <pc:sldLayoutMkLst>
            <pc:docMk/>
            <pc:sldMasterMk cId="4079230159" sldId="2147483732"/>
            <pc:sldLayoutMk cId="1384283865" sldId="2147483733"/>
          </pc:sldLayoutMkLst>
        </pc:sldLayoutChg>
        <pc:sldLayoutChg chg="add mod replId">
          <pc:chgData name="C23380123 Ciaran Duggan" userId="S::c23380123@mytudublin.ie::080d23e5-7e17-4456-9f5a-ba7d8ff720c3" providerId="AD" clId="Web-{8D1998E6-D4EA-A465-6E48-56F026C63F51}" dt="2025-03-13T14:48:52.413" v="0"/>
          <pc:sldLayoutMkLst>
            <pc:docMk/>
            <pc:sldMasterMk cId="4079230159" sldId="2147483732"/>
            <pc:sldLayoutMk cId="3179141499" sldId="2147483734"/>
          </pc:sldLayoutMkLst>
        </pc:sldLayoutChg>
        <pc:sldLayoutChg chg="add mod replId">
          <pc:chgData name="C23380123 Ciaran Duggan" userId="S::c23380123@mytudublin.ie::080d23e5-7e17-4456-9f5a-ba7d8ff720c3" providerId="AD" clId="Web-{8D1998E6-D4EA-A465-6E48-56F026C63F51}" dt="2025-03-13T14:48:52.413" v="0"/>
          <pc:sldLayoutMkLst>
            <pc:docMk/>
            <pc:sldMasterMk cId="4079230159" sldId="2147483732"/>
            <pc:sldLayoutMk cId="2765306408" sldId="2147483735"/>
          </pc:sldLayoutMkLst>
        </pc:sldLayoutChg>
        <pc:sldLayoutChg chg="add mod replId">
          <pc:chgData name="C23380123 Ciaran Duggan" userId="S::c23380123@mytudublin.ie::080d23e5-7e17-4456-9f5a-ba7d8ff720c3" providerId="AD" clId="Web-{8D1998E6-D4EA-A465-6E48-56F026C63F51}" dt="2025-03-13T14:48:52.413" v="0"/>
          <pc:sldLayoutMkLst>
            <pc:docMk/>
            <pc:sldMasterMk cId="4079230159" sldId="2147483732"/>
            <pc:sldLayoutMk cId="2729379102" sldId="2147483736"/>
          </pc:sldLayoutMkLst>
        </pc:sldLayoutChg>
        <pc:sldLayoutChg chg="add mod replId">
          <pc:chgData name="C23380123 Ciaran Duggan" userId="S::c23380123@mytudublin.ie::080d23e5-7e17-4456-9f5a-ba7d8ff720c3" providerId="AD" clId="Web-{8D1998E6-D4EA-A465-6E48-56F026C63F51}" dt="2025-03-13T14:48:52.413" v="0"/>
          <pc:sldLayoutMkLst>
            <pc:docMk/>
            <pc:sldMasterMk cId="4079230159" sldId="2147483732"/>
            <pc:sldLayoutMk cId="2241512079" sldId="2147483737"/>
          </pc:sldLayoutMkLst>
        </pc:sldLayoutChg>
        <pc:sldLayoutChg chg="add mod replId">
          <pc:chgData name="C23380123 Ciaran Duggan" userId="S::c23380123@mytudublin.ie::080d23e5-7e17-4456-9f5a-ba7d8ff720c3" providerId="AD" clId="Web-{8D1998E6-D4EA-A465-6E48-56F026C63F51}" dt="2025-03-13T14:48:52.413" v="0"/>
          <pc:sldLayoutMkLst>
            <pc:docMk/>
            <pc:sldMasterMk cId="4079230159" sldId="2147483732"/>
            <pc:sldLayoutMk cId="236941495" sldId="2147483738"/>
          </pc:sldLayoutMkLst>
        </pc:sldLayoutChg>
        <pc:sldLayoutChg chg="add mod replId">
          <pc:chgData name="C23380123 Ciaran Duggan" userId="S::c23380123@mytudublin.ie::080d23e5-7e17-4456-9f5a-ba7d8ff720c3" providerId="AD" clId="Web-{8D1998E6-D4EA-A465-6E48-56F026C63F51}" dt="2025-03-13T14:48:52.413" v="0"/>
          <pc:sldLayoutMkLst>
            <pc:docMk/>
            <pc:sldMasterMk cId="4079230159" sldId="2147483732"/>
            <pc:sldLayoutMk cId="649875686" sldId="2147483739"/>
          </pc:sldLayoutMkLst>
        </pc:sldLayoutChg>
        <pc:sldLayoutChg chg="add mod replId">
          <pc:chgData name="C23380123 Ciaran Duggan" userId="S::c23380123@mytudublin.ie::080d23e5-7e17-4456-9f5a-ba7d8ff720c3" providerId="AD" clId="Web-{8D1998E6-D4EA-A465-6E48-56F026C63F51}" dt="2025-03-13T14:48:52.413" v="0"/>
          <pc:sldLayoutMkLst>
            <pc:docMk/>
            <pc:sldMasterMk cId="4079230159" sldId="2147483732"/>
            <pc:sldLayoutMk cId="2870554912" sldId="2147483740"/>
          </pc:sldLayoutMkLst>
        </pc:sldLayoutChg>
        <pc:sldLayoutChg chg="add mod replId">
          <pc:chgData name="C23380123 Ciaran Duggan" userId="S::c23380123@mytudublin.ie::080d23e5-7e17-4456-9f5a-ba7d8ff720c3" providerId="AD" clId="Web-{8D1998E6-D4EA-A465-6E48-56F026C63F51}" dt="2025-03-13T14:48:52.413" v="0"/>
          <pc:sldLayoutMkLst>
            <pc:docMk/>
            <pc:sldMasterMk cId="4079230159" sldId="2147483732"/>
            <pc:sldLayoutMk cId="1421027766" sldId="2147483741"/>
          </pc:sldLayoutMkLst>
        </pc:sldLayoutChg>
        <pc:sldLayoutChg chg="add mod replId">
          <pc:chgData name="C23380123 Ciaran Duggan" userId="S::c23380123@mytudublin.ie::080d23e5-7e17-4456-9f5a-ba7d8ff720c3" providerId="AD" clId="Web-{8D1998E6-D4EA-A465-6E48-56F026C63F51}" dt="2025-03-13T14:48:52.413" v="0"/>
          <pc:sldLayoutMkLst>
            <pc:docMk/>
            <pc:sldMasterMk cId="4079230159" sldId="2147483732"/>
            <pc:sldLayoutMk cId="52036797" sldId="2147483742"/>
          </pc:sldLayoutMkLst>
        </pc:sldLayoutChg>
        <pc:sldLayoutChg chg="add mod replId">
          <pc:chgData name="C23380123 Ciaran Duggan" userId="S::c23380123@mytudublin.ie::080d23e5-7e17-4456-9f5a-ba7d8ff720c3" providerId="AD" clId="Web-{8D1998E6-D4EA-A465-6E48-56F026C63F51}" dt="2025-03-13T14:48:52.413" v="0"/>
          <pc:sldLayoutMkLst>
            <pc:docMk/>
            <pc:sldMasterMk cId="4079230159" sldId="2147483732"/>
            <pc:sldLayoutMk cId="1092631335" sldId="2147483743"/>
          </pc:sldLayoutMkLst>
        </pc:sldLayoutChg>
      </pc:sldMasterChg>
    </pc:docChg>
  </pc:docChgLst>
  <pc:docChgLst>
    <pc:chgData name="C23380123 Ciaran Duggan" userId="S::c23380123@mytudublin.ie::080d23e5-7e17-4456-9f5a-ba7d8ff720c3" providerId="AD" clId="Web-{B89EAAB7-218C-8473-CE73-AC5DFDB3C381}"/>
    <pc:docChg chg="modSld">
      <pc:chgData name="C23380123 Ciaran Duggan" userId="S::c23380123@mytudublin.ie::080d23e5-7e17-4456-9f5a-ba7d8ff720c3" providerId="AD" clId="Web-{B89EAAB7-218C-8473-CE73-AC5DFDB3C381}" dt="2025-03-10T16:30:37.917" v="145" actId="1076"/>
      <pc:docMkLst>
        <pc:docMk/>
      </pc:docMkLst>
      <pc:sldChg chg="modSp">
        <pc:chgData name="C23380123 Ciaran Duggan" userId="S::c23380123@mytudublin.ie::080d23e5-7e17-4456-9f5a-ba7d8ff720c3" providerId="AD" clId="Web-{B89EAAB7-218C-8473-CE73-AC5DFDB3C381}" dt="2025-03-10T16:30:37.917" v="145" actId="1076"/>
        <pc:sldMkLst>
          <pc:docMk/>
          <pc:sldMk cId="2337114267" sldId="260"/>
        </pc:sldMkLst>
        <pc:graphicFrameChg chg="mod">
          <ac:chgData name="C23380123 Ciaran Duggan" userId="S::c23380123@mytudublin.ie::080d23e5-7e17-4456-9f5a-ba7d8ff720c3" providerId="AD" clId="Web-{B89EAAB7-218C-8473-CE73-AC5DFDB3C381}" dt="2025-03-10T16:30:37.917" v="145" actId="1076"/>
          <ac:graphicFrameMkLst>
            <pc:docMk/>
            <pc:sldMk cId="2337114267" sldId="260"/>
            <ac:graphicFrameMk id="5" creationId="{B38410DA-2AAD-5089-9E9E-D77FF1201A7D}"/>
          </ac:graphicFrameMkLst>
        </pc:graphicFrameChg>
      </pc:sldChg>
      <pc:sldChg chg="addSp delSp modSp mod setBg modClrScheme chgLayout">
        <pc:chgData name="C23380123 Ciaran Duggan" userId="S::c23380123@mytudublin.ie::080d23e5-7e17-4456-9f5a-ba7d8ff720c3" providerId="AD" clId="Web-{B89EAAB7-218C-8473-CE73-AC5DFDB3C381}" dt="2025-03-10T16:25:03.969" v="108" actId="14100"/>
        <pc:sldMkLst>
          <pc:docMk/>
          <pc:sldMk cId="1713117784" sldId="261"/>
        </pc:sldMkLst>
        <pc:spChg chg="mod ord">
          <ac:chgData name="C23380123 Ciaran Duggan" userId="S::c23380123@mytudublin.ie::080d23e5-7e17-4456-9f5a-ba7d8ff720c3" providerId="AD" clId="Web-{B89EAAB7-218C-8473-CE73-AC5DFDB3C381}" dt="2025-03-10T16:23:50.841" v="95"/>
          <ac:spMkLst>
            <pc:docMk/>
            <pc:sldMk cId="1713117784" sldId="261"/>
            <ac:spMk id="2" creationId="{BCB8B3CD-ED88-AA54-1409-A2201AB6F0D3}"/>
          </ac:spMkLst>
        </pc:spChg>
        <pc:spChg chg="add del mod ord">
          <ac:chgData name="C23380123 Ciaran Duggan" userId="S::c23380123@mytudublin.ie::080d23e5-7e17-4456-9f5a-ba7d8ff720c3" providerId="AD" clId="Web-{B89EAAB7-218C-8473-CE73-AC5DFDB3C381}" dt="2025-03-10T16:24:06.858" v="97" actId="20577"/>
          <ac:spMkLst>
            <pc:docMk/>
            <pc:sldMk cId="1713117784" sldId="261"/>
            <ac:spMk id="3" creationId="{803CF733-2353-E6A9-234D-199B25F0FC2C}"/>
          </ac:spMkLst>
        </pc:spChg>
        <pc:spChg chg="del mod ord">
          <ac:chgData name="C23380123 Ciaran Duggan" userId="S::c23380123@mytudublin.ie::080d23e5-7e17-4456-9f5a-ba7d8ff720c3" providerId="AD" clId="Web-{B89EAAB7-218C-8473-CE73-AC5DFDB3C381}" dt="2025-03-10T16:20:39.382" v="32"/>
          <ac:spMkLst>
            <pc:docMk/>
            <pc:sldMk cId="1713117784" sldId="261"/>
            <ac:spMk id="4" creationId="{6F5CF134-7429-577D-B5B3-1793327D74A6}"/>
          </ac:spMkLst>
        </pc:spChg>
        <pc:spChg chg="del mod ord">
          <ac:chgData name="C23380123 Ciaran Duggan" userId="S::c23380123@mytudublin.ie::080d23e5-7e17-4456-9f5a-ba7d8ff720c3" providerId="AD" clId="Web-{B89EAAB7-218C-8473-CE73-AC5DFDB3C381}" dt="2025-03-10T16:21:45.509" v="64"/>
          <ac:spMkLst>
            <pc:docMk/>
            <pc:sldMk cId="1713117784" sldId="261"/>
            <ac:spMk id="5" creationId="{4A017A73-882D-C59E-B9E4-A27F86725D88}"/>
          </ac:spMkLst>
        </pc:spChg>
        <pc:spChg chg="mod ord">
          <ac:chgData name="C23380123 Ciaran Duggan" userId="S::c23380123@mytudublin.ie::080d23e5-7e17-4456-9f5a-ba7d8ff720c3" providerId="AD" clId="Web-{B89EAAB7-218C-8473-CE73-AC5DFDB3C381}" dt="2025-03-10T16:23:50.841" v="95"/>
          <ac:spMkLst>
            <pc:docMk/>
            <pc:sldMk cId="1713117784" sldId="261"/>
            <ac:spMk id="6" creationId="{EA773756-C67C-32D5-A186-0D6103207243}"/>
          </ac:spMkLst>
        </pc:spChg>
        <pc:spChg chg="add mod">
          <ac:chgData name="C23380123 Ciaran Duggan" userId="S::c23380123@mytudublin.ie::080d23e5-7e17-4456-9f5a-ba7d8ff720c3" providerId="AD" clId="Web-{B89EAAB7-218C-8473-CE73-AC5DFDB3C381}" dt="2025-03-10T16:25:03.969" v="108" actId="14100"/>
          <ac:spMkLst>
            <pc:docMk/>
            <pc:sldMk cId="1713117784" sldId="261"/>
            <ac:spMk id="38" creationId="{525CBE93-A4EA-98DE-9410-B3390C27833E}"/>
          </ac:spMkLst>
        </pc:spChg>
        <pc:spChg chg="add">
          <ac:chgData name="C23380123 Ciaran Duggan" userId="S::c23380123@mytudublin.ie::080d23e5-7e17-4456-9f5a-ba7d8ff720c3" providerId="AD" clId="Web-{B89EAAB7-218C-8473-CE73-AC5DFDB3C381}" dt="2025-03-10T16:23:50.841" v="95"/>
          <ac:spMkLst>
            <pc:docMk/>
            <pc:sldMk cId="1713117784" sldId="261"/>
            <ac:spMk id="43" creationId="{4C608BEB-860E-4094-8511-78603564A75E}"/>
          </ac:spMkLst>
        </pc:spChg>
        <pc:graphicFrameChg chg="add del">
          <ac:chgData name="C23380123 Ciaran Duggan" userId="S::c23380123@mytudublin.ie::080d23e5-7e17-4456-9f5a-ba7d8ff720c3" providerId="AD" clId="Web-{B89EAAB7-218C-8473-CE73-AC5DFDB3C381}" dt="2025-03-10T16:20:16.069" v="29"/>
          <ac:graphicFrameMkLst>
            <pc:docMk/>
            <pc:sldMk cId="1713117784" sldId="261"/>
            <ac:graphicFrameMk id="8" creationId="{2AB87F64-E602-1E0E-FAAC-6EED79F5DBCB}"/>
          </ac:graphicFrameMkLst>
        </pc:graphicFrameChg>
        <pc:cxnChg chg="add">
          <ac:chgData name="C23380123 Ciaran Duggan" userId="S::c23380123@mytudublin.ie::080d23e5-7e17-4456-9f5a-ba7d8ff720c3" providerId="AD" clId="Web-{B89EAAB7-218C-8473-CE73-AC5DFDB3C381}" dt="2025-03-10T16:23:50.841" v="95"/>
          <ac:cxnSpMkLst>
            <pc:docMk/>
            <pc:sldMk cId="1713117784" sldId="261"/>
            <ac:cxnSpMk id="45" creationId="{1F16A8D4-FE87-4604-88B2-394B5D1EB437}"/>
          </ac:cxnSpMkLst>
        </pc:cxnChg>
      </pc:sldChg>
      <pc:sldChg chg="addSp delSp modSp mod setBg">
        <pc:chgData name="C23380123 Ciaran Duggan" userId="S::c23380123@mytudublin.ie::080d23e5-7e17-4456-9f5a-ba7d8ff720c3" providerId="AD" clId="Web-{B89EAAB7-218C-8473-CE73-AC5DFDB3C381}" dt="2025-03-10T16:28:30.928" v="133" actId="20577"/>
        <pc:sldMkLst>
          <pc:docMk/>
          <pc:sldMk cId="2734104357" sldId="262"/>
        </pc:sldMkLst>
        <pc:spChg chg="mod">
          <ac:chgData name="C23380123 Ciaran Duggan" userId="S::c23380123@mytudublin.ie::080d23e5-7e17-4456-9f5a-ba7d8ff720c3" providerId="AD" clId="Web-{B89EAAB7-218C-8473-CE73-AC5DFDB3C381}" dt="2025-03-10T16:26:48.238" v="118" actId="20577"/>
          <ac:spMkLst>
            <pc:docMk/>
            <pc:sldMk cId="2734104357" sldId="262"/>
            <ac:spMk id="2" creationId="{E1E986CF-FACA-73D7-440E-DA0220BA4D56}"/>
          </ac:spMkLst>
        </pc:spChg>
        <pc:spChg chg="add del mod">
          <ac:chgData name="C23380123 Ciaran Duggan" userId="S::c23380123@mytudublin.ie::080d23e5-7e17-4456-9f5a-ba7d8ff720c3" providerId="AD" clId="Web-{B89EAAB7-218C-8473-CE73-AC5DFDB3C381}" dt="2025-03-10T16:26:32.862" v="117"/>
          <ac:spMkLst>
            <pc:docMk/>
            <pc:sldMk cId="2734104357" sldId="262"/>
            <ac:spMk id="3" creationId="{B811C3E3-33A2-2ED3-CD38-6E84A1BECF4A}"/>
          </ac:spMkLst>
        </pc:spChg>
        <pc:spChg chg="add del">
          <ac:chgData name="C23380123 Ciaran Duggan" userId="S::c23380123@mytudublin.ie::080d23e5-7e17-4456-9f5a-ba7d8ff720c3" providerId="AD" clId="Web-{B89EAAB7-218C-8473-CE73-AC5DFDB3C381}" dt="2025-03-10T16:26:32.831" v="116"/>
          <ac:spMkLst>
            <pc:docMk/>
            <pc:sldMk cId="2734104357" sldId="262"/>
            <ac:spMk id="10" creationId="{B50AB553-2A96-4A92-96F2-93548E096954}"/>
          </ac:spMkLst>
        </pc:spChg>
        <pc:graphicFrameChg chg="add del">
          <ac:chgData name="C23380123 Ciaran Duggan" userId="S::c23380123@mytudublin.ie::080d23e5-7e17-4456-9f5a-ba7d8ff720c3" providerId="AD" clId="Web-{B89EAAB7-218C-8473-CE73-AC5DFDB3C381}" dt="2025-03-10T16:26:32.831" v="116"/>
          <ac:graphicFrameMkLst>
            <pc:docMk/>
            <pc:sldMk cId="2734104357" sldId="262"/>
            <ac:graphicFrameMk id="5" creationId="{50B4770B-C60F-58A9-B9A9-7DED0C098BDC}"/>
          </ac:graphicFrameMkLst>
        </pc:graphicFrameChg>
        <pc:graphicFrameChg chg="add modGraphic">
          <ac:chgData name="C23380123 Ciaran Duggan" userId="S::c23380123@mytudublin.ie::080d23e5-7e17-4456-9f5a-ba7d8ff720c3" providerId="AD" clId="Web-{B89EAAB7-218C-8473-CE73-AC5DFDB3C381}" dt="2025-03-10T16:28:30.928" v="133" actId="20577"/>
          <ac:graphicFrameMkLst>
            <pc:docMk/>
            <pc:sldMk cId="2734104357" sldId="262"/>
            <ac:graphicFrameMk id="12" creationId="{481F26B1-658A-61F7-F836-9299E6FB3D95}"/>
          </ac:graphicFrameMkLst>
        </pc:graphicFrameChg>
        <pc:picChg chg="add del">
          <ac:chgData name="C23380123 Ciaran Duggan" userId="S::c23380123@mytudublin.ie::080d23e5-7e17-4456-9f5a-ba7d8ff720c3" providerId="AD" clId="Web-{B89EAAB7-218C-8473-CE73-AC5DFDB3C381}" dt="2025-03-10T16:26:32.831" v="116"/>
          <ac:picMkLst>
            <pc:docMk/>
            <pc:sldMk cId="2734104357" sldId="262"/>
            <ac:picMk id="6" creationId="{CE331F76-7707-373D-EBF1-0374094CCDD8}"/>
          </ac:picMkLst>
        </pc:picChg>
      </pc:sldChg>
      <pc:sldChg chg="addSp delSp modSp mod setBg">
        <pc:chgData name="C23380123 Ciaran Duggan" userId="S::c23380123@mytudublin.ie::080d23e5-7e17-4456-9f5a-ba7d8ff720c3" providerId="AD" clId="Web-{B89EAAB7-218C-8473-CE73-AC5DFDB3C381}" dt="2025-03-10T16:28:57.336" v="134"/>
        <pc:sldMkLst>
          <pc:docMk/>
          <pc:sldMk cId="3814256905" sldId="263"/>
        </pc:sldMkLst>
        <pc:spChg chg="mod">
          <ac:chgData name="C23380123 Ciaran Duggan" userId="S::c23380123@mytudublin.ie::080d23e5-7e17-4456-9f5a-ba7d8ff720c3" providerId="AD" clId="Web-{B89EAAB7-218C-8473-CE73-AC5DFDB3C381}" dt="2025-03-10T16:28:17.428" v="130" actId="20577"/>
          <ac:spMkLst>
            <pc:docMk/>
            <pc:sldMk cId="3814256905" sldId="263"/>
            <ac:spMk id="2" creationId="{C5BBF69E-E6CF-70F0-C1D2-0E6293BEC8D5}"/>
          </ac:spMkLst>
        </pc:spChg>
        <pc:spChg chg="add del mod">
          <ac:chgData name="C23380123 Ciaran Duggan" userId="S::c23380123@mytudublin.ie::080d23e5-7e17-4456-9f5a-ba7d8ff720c3" providerId="AD" clId="Web-{B89EAAB7-218C-8473-CE73-AC5DFDB3C381}" dt="2025-03-10T16:27:36.489" v="128"/>
          <ac:spMkLst>
            <pc:docMk/>
            <pc:sldMk cId="3814256905" sldId="263"/>
            <ac:spMk id="3" creationId="{2D33FEAD-7C09-4BD4-6B2C-F9C8E05A446C}"/>
          </ac:spMkLst>
        </pc:spChg>
        <pc:spChg chg="add">
          <ac:chgData name="C23380123 Ciaran Duggan" userId="S::c23380123@mytudublin.ie::080d23e5-7e17-4456-9f5a-ba7d8ff720c3" providerId="AD" clId="Web-{B89EAAB7-218C-8473-CE73-AC5DFDB3C381}" dt="2025-03-10T16:27:36.489" v="128"/>
          <ac:spMkLst>
            <pc:docMk/>
            <pc:sldMk cId="3814256905" sldId="263"/>
            <ac:spMk id="8" creationId="{70DFC902-7D23-471A-B557-B6B6917D7A0D}"/>
          </ac:spMkLst>
        </pc:spChg>
        <pc:spChg chg="add del">
          <ac:chgData name="C23380123 Ciaran Duggan" userId="S::c23380123@mytudublin.ie::080d23e5-7e17-4456-9f5a-ba7d8ff720c3" providerId="AD" clId="Web-{B89EAAB7-218C-8473-CE73-AC5DFDB3C381}" dt="2025-03-10T16:27:36.489" v="127"/>
          <ac:spMkLst>
            <pc:docMk/>
            <pc:sldMk cId="3814256905" sldId="263"/>
            <ac:spMk id="9" creationId="{53B021B3-DE93-4AB7-8A18-CF5F1CED88B8}"/>
          </ac:spMkLst>
        </pc:spChg>
        <pc:spChg chg="add">
          <ac:chgData name="C23380123 Ciaran Duggan" userId="S::c23380123@mytudublin.ie::080d23e5-7e17-4456-9f5a-ba7d8ff720c3" providerId="AD" clId="Web-{B89EAAB7-218C-8473-CE73-AC5DFDB3C381}" dt="2025-03-10T16:27:36.489" v="128"/>
          <ac:spMkLst>
            <pc:docMk/>
            <pc:sldMk cId="3814256905" sldId="263"/>
            <ac:spMk id="10" creationId="{A55D5633-D557-4DCA-982C-FF36EB7A1C00}"/>
          </ac:spMkLst>
        </pc:spChg>
        <pc:spChg chg="add del">
          <ac:chgData name="C23380123 Ciaran Duggan" userId="S::c23380123@mytudublin.ie::080d23e5-7e17-4456-9f5a-ba7d8ff720c3" providerId="AD" clId="Web-{B89EAAB7-218C-8473-CE73-AC5DFDB3C381}" dt="2025-03-10T16:27:36.489" v="127"/>
          <ac:spMkLst>
            <pc:docMk/>
            <pc:sldMk cId="3814256905" sldId="263"/>
            <ac:spMk id="11" creationId="{52D502E5-F6B4-4D58-B4AE-FC466FF15EE8}"/>
          </ac:spMkLst>
        </pc:spChg>
        <pc:spChg chg="add">
          <ac:chgData name="C23380123 Ciaran Duggan" userId="S::c23380123@mytudublin.ie::080d23e5-7e17-4456-9f5a-ba7d8ff720c3" providerId="AD" clId="Web-{B89EAAB7-218C-8473-CE73-AC5DFDB3C381}" dt="2025-03-10T16:27:36.489" v="128"/>
          <ac:spMkLst>
            <pc:docMk/>
            <pc:sldMk cId="3814256905" sldId="263"/>
            <ac:spMk id="12" creationId="{450D3AD2-FA80-415F-A9CE-54D884561CD7}"/>
          </ac:spMkLst>
        </pc:spChg>
        <pc:spChg chg="add del">
          <ac:chgData name="C23380123 Ciaran Duggan" userId="S::c23380123@mytudublin.ie::080d23e5-7e17-4456-9f5a-ba7d8ff720c3" providerId="AD" clId="Web-{B89EAAB7-218C-8473-CE73-AC5DFDB3C381}" dt="2025-03-10T16:27:36.489" v="127"/>
          <ac:spMkLst>
            <pc:docMk/>
            <pc:sldMk cId="3814256905" sldId="263"/>
            <ac:spMk id="13" creationId="{9DECDBF4-02B6-4BB4-B65B-B8107AD6A9E8}"/>
          </ac:spMkLst>
        </pc:spChg>
        <pc:spChg chg="add del">
          <ac:chgData name="C23380123 Ciaran Duggan" userId="S::c23380123@mytudublin.ie::080d23e5-7e17-4456-9f5a-ba7d8ff720c3" providerId="AD" clId="Web-{B89EAAB7-218C-8473-CE73-AC5DFDB3C381}" dt="2025-03-10T16:28:57.336" v="134"/>
          <ac:spMkLst>
            <pc:docMk/>
            <pc:sldMk cId="3814256905" sldId="263"/>
            <ac:spMk id="15" creationId="{2D33FEAD-7C09-4BD4-6B2C-F9C8E05A446C}"/>
          </ac:spMkLst>
        </pc:spChg>
        <pc:graphicFrameChg chg="add del">
          <ac:chgData name="C23380123 Ciaran Duggan" userId="S::c23380123@mytudublin.ie::080d23e5-7e17-4456-9f5a-ba7d8ff720c3" providerId="AD" clId="Web-{B89EAAB7-218C-8473-CE73-AC5DFDB3C381}" dt="2025-03-10T16:27:36.489" v="127"/>
          <ac:graphicFrameMkLst>
            <pc:docMk/>
            <pc:sldMk cId="3814256905" sldId="263"/>
            <ac:graphicFrameMk id="5" creationId="{F41A36CE-03BD-B297-3945-01287DC9292B}"/>
          </ac:graphicFrameMkLst>
        </pc:graphicFrameChg>
        <pc:graphicFrameChg chg="add">
          <ac:chgData name="C23380123 Ciaran Duggan" userId="S::c23380123@mytudublin.ie::080d23e5-7e17-4456-9f5a-ba7d8ff720c3" providerId="AD" clId="Web-{B89EAAB7-218C-8473-CE73-AC5DFDB3C381}" dt="2025-03-10T16:28:57.336" v="134"/>
          <ac:graphicFrameMkLst>
            <pc:docMk/>
            <pc:sldMk cId="3814256905" sldId="263"/>
            <ac:graphicFrameMk id="17" creationId="{C905C503-0759-86B5-CFCC-8211513A9401}"/>
          </ac:graphicFrameMkLst>
        </pc:graphicFrameChg>
      </pc:sldChg>
      <pc:sldChg chg="modSp">
        <pc:chgData name="C23380123 Ciaran Duggan" userId="S::c23380123@mytudublin.ie::080d23e5-7e17-4456-9f5a-ba7d8ff720c3" providerId="AD" clId="Web-{B89EAAB7-218C-8473-CE73-AC5DFDB3C381}" dt="2025-03-10T16:29:43.259" v="141" actId="20577"/>
        <pc:sldMkLst>
          <pc:docMk/>
          <pc:sldMk cId="3536028376" sldId="264"/>
        </pc:sldMkLst>
        <pc:spChg chg="mod">
          <ac:chgData name="C23380123 Ciaran Duggan" userId="S::c23380123@mytudublin.ie::080d23e5-7e17-4456-9f5a-ba7d8ff720c3" providerId="AD" clId="Web-{B89EAAB7-218C-8473-CE73-AC5DFDB3C381}" dt="2025-03-10T16:29:43.259" v="141" actId="20577"/>
          <ac:spMkLst>
            <pc:docMk/>
            <pc:sldMk cId="3536028376" sldId="264"/>
            <ac:spMk id="3" creationId="{2AED54D9-5BD8-D420-E5D6-481A4331C330}"/>
          </ac:spMkLst>
        </pc:spChg>
      </pc:sldChg>
      <pc:sldChg chg="addSp delSp modSp mod setBg">
        <pc:chgData name="C23380123 Ciaran Duggan" userId="S::c23380123@mytudublin.ie::080d23e5-7e17-4456-9f5a-ba7d8ff720c3" providerId="AD" clId="Web-{B89EAAB7-218C-8473-CE73-AC5DFDB3C381}" dt="2025-03-10T16:30:10.822" v="143"/>
        <pc:sldMkLst>
          <pc:docMk/>
          <pc:sldMk cId="453607197" sldId="265"/>
        </pc:sldMkLst>
        <pc:spChg chg="mod">
          <ac:chgData name="C23380123 Ciaran Duggan" userId="S::c23380123@mytudublin.ie::080d23e5-7e17-4456-9f5a-ba7d8ff720c3" providerId="AD" clId="Web-{B89EAAB7-218C-8473-CE73-AC5DFDB3C381}" dt="2025-03-10T16:30:10.822" v="143"/>
          <ac:spMkLst>
            <pc:docMk/>
            <pc:sldMk cId="453607197" sldId="265"/>
            <ac:spMk id="2" creationId="{D920B6E1-6A54-965B-B172-FBA672F869A2}"/>
          </ac:spMkLst>
        </pc:spChg>
        <pc:spChg chg="mod">
          <ac:chgData name="C23380123 Ciaran Duggan" userId="S::c23380123@mytudublin.ie::080d23e5-7e17-4456-9f5a-ba7d8ff720c3" providerId="AD" clId="Web-{B89EAAB7-218C-8473-CE73-AC5DFDB3C381}" dt="2025-03-10T16:30:10.822" v="143"/>
          <ac:spMkLst>
            <pc:docMk/>
            <pc:sldMk cId="453607197" sldId="265"/>
            <ac:spMk id="3" creationId="{D87F6E8B-3EFA-6827-EBE7-D1D7DF63B9DE}"/>
          </ac:spMkLst>
        </pc:spChg>
        <pc:spChg chg="add del">
          <ac:chgData name="C23380123 Ciaran Duggan" userId="S::c23380123@mytudublin.ie::080d23e5-7e17-4456-9f5a-ba7d8ff720c3" providerId="AD" clId="Web-{B89EAAB7-218C-8473-CE73-AC5DFDB3C381}" dt="2025-03-10T16:30:10.822" v="143"/>
          <ac:spMkLst>
            <pc:docMk/>
            <pc:sldMk cId="453607197" sldId="265"/>
            <ac:spMk id="8" creationId="{A7AE9375-4664-4DB2-922D-2782A6E439AC}"/>
          </ac:spMkLst>
        </pc:spChg>
        <pc:spChg chg="add del">
          <ac:chgData name="C23380123 Ciaran Duggan" userId="S::c23380123@mytudublin.ie::080d23e5-7e17-4456-9f5a-ba7d8ff720c3" providerId="AD" clId="Web-{B89EAAB7-218C-8473-CE73-AC5DFDB3C381}" dt="2025-03-10T16:30:10.822" v="143"/>
          <ac:spMkLst>
            <pc:docMk/>
            <pc:sldMk cId="453607197" sldId="265"/>
            <ac:spMk id="12" creationId="{9DD005C1-8C51-42D6-9BEE-B9B83849743D}"/>
          </ac:spMkLst>
        </pc:spChg>
        <pc:cxnChg chg="add del">
          <ac:chgData name="C23380123 Ciaran Duggan" userId="S::c23380123@mytudublin.ie::080d23e5-7e17-4456-9f5a-ba7d8ff720c3" providerId="AD" clId="Web-{B89EAAB7-218C-8473-CE73-AC5DFDB3C381}" dt="2025-03-10T16:30:10.822" v="143"/>
          <ac:cxnSpMkLst>
            <pc:docMk/>
            <pc:sldMk cId="453607197" sldId="265"/>
            <ac:cxnSpMk id="10" creationId="{EE504C98-6397-41C1-A8D8-2D9C4ED307E0}"/>
          </ac:cxnSpMkLst>
        </pc:cxnChg>
      </pc:sldChg>
    </pc:docChg>
  </pc:docChgLst>
  <pc:docChgLst>
    <pc:chgData name="C23380123 Ciaran Duggan" userId="S::c23380123@mytudublin.ie::080d23e5-7e17-4456-9f5a-ba7d8ff720c3" providerId="AD" clId="Web-{3B6105D3-25C5-74A2-2C5C-EC104EB4C0C3}"/>
    <pc:docChg chg="addSld modSld">
      <pc:chgData name="C23380123 Ciaran Duggan" userId="S::c23380123@mytudublin.ie::080d23e5-7e17-4456-9f5a-ba7d8ff720c3" providerId="AD" clId="Web-{3B6105D3-25C5-74A2-2C5C-EC104EB4C0C3}" dt="2025-03-12T17:30:53.525" v="33" actId="20577"/>
      <pc:docMkLst>
        <pc:docMk/>
      </pc:docMkLst>
      <pc:sldChg chg="addSp delSp modSp mod setBg">
        <pc:chgData name="C23380123 Ciaran Duggan" userId="S::c23380123@mytudublin.ie::080d23e5-7e17-4456-9f5a-ba7d8ff720c3" providerId="AD" clId="Web-{3B6105D3-25C5-74A2-2C5C-EC104EB4C0C3}" dt="2025-03-12T17:22:22.858" v="2"/>
        <pc:sldMkLst>
          <pc:docMk/>
          <pc:sldMk cId="1605527916" sldId="266"/>
        </pc:sldMkLst>
        <pc:spChg chg="mod">
          <ac:chgData name="C23380123 Ciaran Duggan" userId="S::c23380123@mytudublin.ie::080d23e5-7e17-4456-9f5a-ba7d8ff720c3" providerId="AD" clId="Web-{3B6105D3-25C5-74A2-2C5C-EC104EB4C0C3}" dt="2025-03-12T17:22:22.858" v="2"/>
          <ac:spMkLst>
            <pc:docMk/>
            <pc:sldMk cId="1605527916" sldId="266"/>
            <ac:spMk id="2" creationId="{1C70CFAF-AC4C-54B4-FDE5-C56E5D66F596}"/>
          </ac:spMkLst>
        </pc:spChg>
        <pc:spChg chg="mod">
          <ac:chgData name="C23380123 Ciaran Duggan" userId="S::c23380123@mytudublin.ie::080d23e5-7e17-4456-9f5a-ba7d8ff720c3" providerId="AD" clId="Web-{3B6105D3-25C5-74A2-2C5C-EC104EB4C0C3}" dt="2025-03-12T17:22:22.858" v="2"/>
          <ac:spMkLst>
            <pc:docMk/>
            <pc:sldMk cId="1605527916" sldId="266"/>
            <ac:spMk id="3" creationId="{4DB0AC43-C0E4-418D-7E24-41DC168FEC51}"/>
          </ac:spMkLst>
        </pc:spChg>
        <pc:spChg chg="add">
          <ac:chgData name="C23380123 Ciaran Duggan" userId="S::c23380123@mytudublin.ie::080d23e5-7e17-4456-9f5a-ba7d8ff720c3" providerId="AD" clId="Web-{3B6105D3-25C5-74A2-2C5C-EC104EB4C0C3}" dt="2025-03-12T17:22:22.858" v="2"/>
          <ac:spMkLst>
            <pc:docMk/>
            <pc:sldMk cId="1605527916" sldId="266"/>
            <ac:spMk id="8" creationId="{18873D23-2DCF-4B31-A009-95721C06E8E1}"/>
          </ac:spMkLst>
        </pc:spChg>
        <pc:spChg chg="add del">
          <ac:chgData name="C23380123 Ciaran Duggan" userId="S::c23380123@mytudublin.ie::080d23e5-7e17-4456-9f5a-ba7d8ff720c3" providerId="AD" clId="Web-{3B6105D3-25C5-74A2-2C5C-EC104EB4C0C3}" dt="2025-03-12T17:22:22.842" v="1"/>
          <ac:spMkLst>
            <pc:docMk/>
            <pc:sldMk cId="1605527916" sldId="266"/>
            <ac:spMk id="10" creationId="{245A9F99-D9B1-4094-A2E2-B90AC1DB7B9C}"/>
          </ac:spMkLst>
        </pc:spChg>
        <pc:spChg chg="add del">
          <ac:chgData name="C23380123 Ciaran Duggan" userId="S::c23380123@mytudublin.ie::080d23e5-7e17-4456-9f5a-ba7d8ff720c3" providerId="AD" clId="Web-{3B6105D3-25C5-74A2-2C5C-EC104EB4C0C3}" dt="2025-03-12T17:22:22.842" v="1"/>
          <ac:spMkLst>
            <pc:docMk/>
            <pc:sldMk cId="1605527916" sldId="266"/>
            <ac:spMk id="12" creationId="{B7FAF607-473A-4A43-A23D-BBFF5C4117BB}"/>
          </ac:spMkLst>
        </pc:spChg>
        <pc:spChg chg="add">
          <ac:chgData name="C23380123 Ciaran Duggan" userId="S::c23380123@mytudublin.ie::080d23e5-7e17-4456-9f5a-ba7d8ff720c3" providerId="AD" clId="Web-{3B6105D3-25C5-74A2-2C5C-EC104EB4C0C3}" dt="2025-03-12T17:22:22.858" v="2"/>
          <ac:spMkLst>
            <pc:docMk/>
            <pc:sldMk cId="1605527916" sldId="266"/>
            <ac:spMk id="19" creationId="{C13EF075-D4EF-4929-ADBC-91B27DA19955}"/>
          </ac:spMkLst>
        </pc:spChg>
        <pc:grpChg chg="add del">
          <ac:chgData name="C23380123 Ciaran Duggan" userId="S::c23380123@mytudublin.ie::080d23e5-7e17-4456-9f5a-ba7d8ff720c3" providerId="AD" clId="Web-{3B6105D3-25C5-74A2-2C5C-EC104EB4C0C3}" dt="2025-03-12T17:22:22.842" v="1"/>
          <ac:grpSpMkLst>
            <pc:docMk/>
            <pc:sldMk cId="1605527916" sldId="266"/>
            <ac:grpSpMk id="14" creationId="{C5F6476F-D303-44D3-B30F-1BA348F0F64A}"/>
          </ac:grpSpMkLst>
        </pc:grpChg>
        <pc:grpChg chg="add">
          <ac:chgData name="C23380123 Ciaran Duggan" userId="S::c23380123@mytudublin.ie::080d23e5-7e17-4456-9f5a-ba7d8ff720c3" providerId="AD" clId="Web-{3B6105D3-25C5-74A2-2C5C-EC104EB4C0C3}" dt="2025-03-12T17:22:22.858" v="2"/>
          <ac:grpSpMkLst>
            <pc:docMk/>
            <pc:sldMk cId="1605527916" sldId="266"/>
            <ac:grpSpMk id="20" creationId="{DAA26DFA-AAB2-4973-9C17-16D587C7B198}"/>
          </ac:grpSpMkLst>
        </pc:grpChg>
        <pc:picChg chg="add del">
          <ac:chgData name="C23380123 Ciaran Duggan" userId="S::c23380123@mytudublin.ie::080d23e5-7e17-4456-9f5a-ba7d8ff720c3" providerId="AD" clId="Web-{3B6105D3-25C5-74A2-2C5C-EC104EB4C0C3}" dt="2025-03-12T17:22:22.842" v="1"/>
          <ac:picMkLst>
            <pc:docMk/>
            <pc:sldMk cId="1605527916" sldId="266"/>
            <ac:picMk id="7" creationId="{91C4D605-ECFD-9107-735D-8C605D2337BA}"/>
          </ac:picMkLst>
        </pc:picChg>
      </pc:sldChg>
      <pc:sldChg chg="addSp delSp modSp mod setBg">
        <pc:chgData name="C23380123 Ciaran Duggan" userId="S::c23380123@mytudublin.ie::080d23e5-7e17-4456-9f5a-ba7d8ff720c3" providerId="AD" clId="Web-{3B6105D3-25C5-74A2-2C5C-EC104EB4C0C3}" dt="2025-03-12T17:23:09.921" v="14"/>
        <pc:sldMkLst>
          <pc:docMk/>
          <pc:sldMk cId="4263200315" sldId="267"/>
        </pc:sldMkLst>
        <pc:spChg chg="mod">
          <ac:chgData name="C23380123 Ciaran Duggan" userId="S::c23380123@mytudublin.ie::080d23e5-7e17-4456-9f5a-ba7d8ff720c3" providerId="AD" clId="Web-{3B6105D3-25C5-74A2-2C5C-EC104EB4C0C3}" dt="2025-03-12T17:23:09.921" v="14"/>
          <ac:spMkLst>
            <pc:docMk/>
            <pc:sldMk cId="4263200315" sldId="267"/>
            <ac:spMk id="2" creationId="{850BC9DD-FEB7-B826-7B7F-3BBAD905172F}"/>
          </ac:spMkLst>
        </pc:spChg>
        <pc:spChg chg="add del mod">
          <ac:chgData name="C23380123 Ciaran Duggan" userId="S::c23380123@mytudublin.ie::080d23e5-7e17-4456-9f5a-ba7d8ff720c3" providerId="AD" clId="Web-{3B6105D3-25C5-74A2-2C5C-EC104EB4C0C3}" dt="2025-03-12T17:23:09.921" v="14"/>
          <ac:spMkLst>
            <pc:docMk/>
            <pc:sldMk cId="4263200315" sldId="267"/>
            <ac:spMk id="3" creationId="{85505199-0CE8-3C13-C5EE-39F1F0A06E70}"/>
          </ac:spMkLst>
        </pc:spChg>
        <pc:spChg chg="add del">
          <ac:chgData name="C23380123 Ciaran Duggan" userId="S::c23380123@mytudublin.ie::080d23e5-7e17-4456-9f5a-ba7d8ff720c3" providerId="AD" clId="Web-{3B6105D3-25C5-74A2-2C5C-EC104EB4C0C3}" dt="2025-03-12T17:22:43.296" v="7"/>
          <ac:spMkLst>
            <pc:docMk/>
            <pc:sldMk cId="4263200315" sldId="267"/>
            <ac:spMk id="8" creationId="{18873D23-2DCF-4B31-A009-95721C06E8E1}"/>
          </ac:spMkLst>
        </pc:spChg>
        <pc:spChg chg="add del">
          <ac:chgData name="C23380123 Ciaran Duggan" userId="S::c23380123@mytudublin.ie::080d23e5-7e17-4456-9f5a-ba7d8ff720c3" providerId="AD" clId="Web-{3B6105D3-25C5-74A2-2C5C-EC104EB4C0C3}" dt="2025-03-12T17:22:57.374" v="9"/>
          <ac:spMkLst>
            <pc:docMk/>
            <pc:sldMk cId="4263200315" sldId="267"/>
            <ac:spMk id="9" creationId="{345A976A-8DE3-4B67-B94B-2044FDD12899}"/>
          </ac:spMkLst>
        </pc:spChg>
        <pc:spChg chg="add del">
          <ac:chgData name="C23380123 Ciaran Duggan" userId="S::c23380123@mytudublin.ie::080d23e5-7e17-4456-9f5a-ba7d8ff720c3" providerId="AD" clId="Web-{3B6105D3-25C5-74A2-2C5C-EC104EB4C0C3}" dt="2025-03-12T17:22:43.296" v="7"/>
          <ac:spMkLst>
            <pc:docMk/>
            <pc:sldMk cId="4263200315" sldId="267"/>
            <ac:spMk id="10" creationId="{C13EF075-D4EF-4929-ADBC-91B27DA19955}"/>
          </ac:spMkLst>
        </pc:spChg>
        <pc:spChg chg="add del">
          <ac:chgData name="C23380123 Ciaran Duggan" userId="S::c23380123@mytudublin.ie::080d23e5-7e17-4456-9f5a-ba7d8ff720c3" providerId="AD" clId="Web-{3B6105D3-25C5-74A2-2C5C-EC104EB4C0C3}" dt="2025-03-12T17:22:57.374" v="9"/>
          <ac:spMkLst>
            <pc:docMk/>
            <pc:sldMk cId="4263200315" sldId="267"/>
            <ac:spMk id="11" creationId="{6EAAA1B9-2DDB-49C9-A037-A523D2F13C15}"/>
          </ac:spMkLst>
        </pc:spChg>
        <pc:spChg chg="add del">
          <ac:chgData name="C23380123 Ciaran Duggan" userId="S::c23380123@mytudublin.ie::080d23e5-7e17-4456-9f5a-ba7d8ff720c3" providerId="AD" clId="Web-{3B6105D3-25C5-74A2-2C5C-EC104EB4C0C3}" dt="2025-03-12T17:22:59.937" v="11"/>
          <ac:spMkLst>
            <pc:docMk/>
            <pc:sldMk cId="4263200315" sldId="267"/>
            <ac:spMk id="25" creationId="{18873D23-2DCF-4B31-A009-95721C06E8E1}"/>
          </ac:spMkLst>
        </pc:spChg>
        <pc:spChg chg="add del">
          <ac:chgData name="C23380123 Ciaran Duggan" userId="S::c23380123@mytudublin.ie::080d23e5-7e17-4456-9f5a-ba7d8ff720c3" providerId="AD" clId="Web-{3B6105D3-25C5-74A2-2C5C-EC104EB4C0C3}" dt="2025-03-12T17:22:59.937" v="11"/>
          <ac:spMkLst>
            <pc:docMk/>
            <pc:sldMk cId="4263200315" sldId="267"/>
            <ac:spMk id="26" creationId="{C13EF075-D4EF-4929-ADBC-91B27DA19955}"/>
          </ac:spMkLst>
        </pc:spChg>
        <pc:spChg chg="add del">
          <ac:chgData name="C23380123 Ciaran Duggan" userId="S::c23380123@mytudublin.ie::080d23e5-7e17-4456-9f5a-ba7d8ff720c3" providerId="AD" clId="Web-{3B6105D3-25C5-74A2-2C5C-EC104EB4C0C3}" dt="2025-03-12T17:22:59.937" v="11"/>
          <ac:spMkLst>
            <pc:docMk/>
            <pc:sldMk cId="4263200315" sldId="267"/>
            <ac:spMk id="29" creationId="{85505199-0CE8-3C13-C5EE-39F1F0A06E70}"/>
          </ac:spMkLst>
        </pc:spChg>
        <pc:spChg chg="add del">
          <ac:chgData name="C23380123 Ciaran Duggan" userId="S::c23380123@mytudublin.ie::080d23e5-7e17-4456-9f5a-ba7d8ff720c3" providerId="AD" clId="Web-{3B6105D3-25C5-74A2-2C5C-EC104EB4C0C3}" dt="2025-03-12T17:23:09.906" v="13"/>
          <ac:spMkLst>
            <pc:docMk/>
            <pc:sldMk cId="4263200315" sldId="267"/>
            <ac:spMk id="31" creationId="{345A976A-8DE3-4B67-B94B-2044FDD12899}"/>
          </ac:spMkLst>
        </pc:spChg>
        <pc:spChg chg="add del">
          <ac:chgData name="C23380123 Ciaran Duggan" userId="S::c23380123@mytudublin.ie::080d23e5-7e17-4456-9f5a-ba7d8ff720c3" providerId="AD" clId="Web-{3B6105D3-25C5-74A2-2C5C-EC104EB4C0C3}" dt="2025-03-12T17:23:09.906" v="13"/>
          <ac:spMkLst>
            <pc:docMk/>
            <pc:sldMk cId="4263200315" sldId="267"/>
            <ac:spMk id="32" creationId="{6EAAA1B9-2DDB-49C9-A037-A523D2F13C15}"/>
          </ac:spMkLst>
        </pc:spChg>
        <pc:spChg chg="add">
          <ac:chgData name="C23380123 Ciaran Duggan" userId="S::c23380123@mytudublin.ie::080d23e5-7e17-4456-9f5a-ba7d8ff720c3" providerId="AD" clId="Web-{3B6105D3-25C5-74A2-2C5C-EC104EB4C0C3}" dt="2025-03-12T17:23:09.921" v="14"/>
          <ac:spMkLst>
            <pc:docMk/>
            <pc:sldMk cId="4263200315" sldId="267"/>
            <ac:spMk id="37" creationId="{17718681-A12E-49D6-9925-DD7C68176D61}"/>
          </ac:spMkLst>
        </pc:spChg>
        <pc:spChg chg="add">
          <ac:chgData name="C23380123 Ciaran Duggan" userId="S::c23380123@mytudublin.ie::080d23e5-7e17-4456-9f5a-ba7d8ff720c3" providerId="AD" clId="Web-{3B6105D3-25C5-74A2-2C5C-EC104EB4C0C3}" dt="2025-03-12T17:23:09.921" v="14"/>
          <ac:spMkLst>
            <pc:docMk/>
            <pc:sldMk cId="4263200315" sldId="267"/>
            <ac:spMk id="38" creationId="{FBD77573-9EF2-4C35-8285-A1CF6FBB0EA5}"/>
          </ac:spMkLst>
        </pc:spChg>
        <pc:spChg chg="add">
          <ac:chgData name="C23380123 Ciaran Duggan" userId="S::c23380123@mytudublin.ie::080d23e5-7e17-4456-9f5a-ba7d8ff720c3" providerId="AD" clId="Web-{3B6105D3-25C5-74A2-2C5C-EC104EB4C0C3}" dt="2025-03-12T17:23:09.921" v="14"/>
          <ac:spMkLst>
            <pc:docMk/>
            <pc:sldMk cId="4263200315" sldId="267"/>
            <ac:spMk id="39" creationId="{85505199-0CE8-3C13-C5EE-39F1F0A06E70}"/>
          </ac:spMkLst>
        </pc:spChg>
        <pc:grpChg chg="add del">
          <ac:chgData name="C23380123 Ciaran Duggan" userId="S::c23380123@mytudublin.ie::080d23e5-7e17-4456-9f5a-ba7d8ff720c3" providerId="AD" clId="Web-{3B6105D3-25C5-74A2-2C5C-EC104EB4C0C3}" dt="2025-03-12T17:22:43.296" v="7"/>
          <ac:grpSpMkLst>
            <pc:docMk/>
            <pc:sldMk cId="4263200315" sldId="267"/>
            <ac:grpSpMk id="12" creationId="{DAA26DFA-AAB2-4973-9C17-16D587C7B198}"/>
          </ac:grpSpMkLst>
        </pc:grpChg>
        <pc:grpChg chg="add del">
          <ac:chgData name="C23380123 Ciaran Duggan" userId="S::c23380123@mytudublin.ie::080d23e5-7e17-4456-9f5a-ba7d8ff720c3" providerId="AD" clId="Web-{3B6105D3-25C5-74A2-2C5C-EC104EB4C0C3}" dt="2025-03-12T17:22:57.374" v="9"/>
          <ac:grpSpMkLst>
            <pc:docMk/>
            <pc:sldMk cId="4263200315" sldId="267"/>
            <ac:grpSpMk id="13" creationId="{76566969-F813-4CC5-B3E9-363D85B55C3B}"/>
          </ac:grpSpMkLst>
        </pc:grpChg>
        <pc:grpChg chg="add del">
          <ac:chgData name="C23380123 Ciaran Duggan" userId="S::c23380123@mytudublin.ie::080d23e5-7e17-4456-9f5a-ba7d8ff720c3" providerId="AD" clId="Web-{3B6105D3-25C5-74A2-2C5C-EC104EB4C0C3}" dt="2025-03-12T17:22:57.374" v="9"/>
          <ac:grpSpMkLst>
            <pc:docMk/>
            <pc:sldMk cId="4263200315" sldId="267"/>
            <ac:grpSpMk id="19" creationId="{0217D733-97B6-4C43-AF0C-5E3CB0EA132A}"/>
          </ac:grpSpMkLst>
        </pc:grpChg>
        <pc:grpChg chg="add del">
          <ac:chgData name="C23380123 Ciaran Duggan" userId="S::c23380123@mytudublin.ie::080d23e5-7e17-4456-9f5a-ba7d8ff720c3" providerId="AD" clId="Web-{3B6105D3-25C5-74A2-2C5C-EC104EB4C0C3}" dt="2025-03-12T17:22:59.937" v="11"/>
          <ac:grpSpMkLst>
            <pc:docMk/>
            <pc:sldMk cId="4263200315" sldId="267"/>
            <ac:grpSpMk id="27" creationId="{DAA26DFA-AAB2-4973-9C17-16D587C7B198}"/>
          </ac:grpSpMkLst>
        </pc:grpChg>
        <pc:grpChg chg="add del">
          <ac:chgData name="C23380123 Ciaran Duggan" userId="S::c23380123@mytudublin.ie::080d23e5-7e17-4456-9f5a-ba7d8ff720c3" providerId="AD" clId="Web-{3B6105D3-25C5-74A2-2C5C-EC104EB4C0C3}" dt="2025-03-12T17:23:09.906" v="13"/>
          <ac:grpSpMkLst>
            <pc:docMk/>
            <pc:sldMk cId="4263200315" sldId="267"/>
            <ac:grpSpMk id="33" creationId="{76566969-F813-4CC5-B3E9-363D85B55C3B}"/>
          </ac:grpSpMkLst>
        </pc:grpChg>
        <pc:grpChg chg="add del">
          <ac:chgData name="C23380123 Ciaran Duggan" userId="S::c23380123@mytudublin.ie::080d23e5-7e17-4456-9f5a-ba7d8ff720c3" providerId="AD" clId="Web-{3B6105D3-25C5-74A2-2C5C-EC104EB4C0C3}" dt="2025-03-12T17:23:09.906" v="13"/>
          <ac:grpSpMkLst>
            <pc:docMk/>
            <pc:sldMk cId="4263200315" sldId="267"/>
            <ac:grpSpMk id="34" creationId="{0217D733-97B6-4C43-AF0C-5E3CB0EA132A}"/>
          </ac:grpSpMkLst>
        </pc:grpChg>
        <pc:graphicFrameChg chg="add del">
          <ac:chgData name="C23380123 Ciaran Duggan" userId="S::c23380123@mytudublin.ie::080d23e5-7e17-4456-9f5a-ba7d8ff720c3" providerId="AD" clId="Web-{3B6105D3-25C5-74A2-2C5C-EC104EB4C0C3}" dt="2025-03-12T17:22:57.374" v="9"/>
          <ac:graphicFrameMkLst>
            <pc:docMk/>
            <pc:sldMk cId="4263200315" sldId="267"/>
            <ac:graphicFrameMk id="5" creationId="{5AFA46F0-71BD-A6F5-5BB2-9696E6335F34}"/>
          </ac:graphicFrameMkLst>
        </pc:graphicFrameChg>
        <pc:graphicFrameChg chg="add del">
          <ac:chgData name="C23380123 Ciaran Duggan" userId="S::c23380123@mytudublin.ie::080d23e5-7e17-4456-9f5a-ba7d8ff720c3" providerId="AD" clId="Web-{3B6105D3-25C5-74A2-2C5C-EC104EB4C0C3}" dt="2025-03-12T17:23:09.906" v="13"/>
          <ac:graphicFrameMkLst>
            <pc:docMk/>
            <pc:sldMk cId="4263200315" sldId="267"/>
            <ac:graphicFrameMk id="35" creationId="{5AFA46F0-71BD-A6F5-5BB2-9696E6335F34}"/>
          </ac:graphicFrameMkLst>
        </pc:graphicFrameChg>
      </pc:sldChg>
      <pc:sldChg chg="addSp delSp modSp mod setBg">
        <pc:chgData name="C23380123 Ciaran Duggan" userId="S::c23380123@mytudublin.ie::080d23e5-7e17-4456-9f5a-ba7d8ff720c3" providerId="AD" clId="Web-{3B6105D3-25C5-74A2-2C5C-EC104EB4C0C3}" dt="2025-03-12T17:23:45.578" v="22"/>
        <pc:sldMkLst>
          <pc:docMk/>
          <pc:sldMk cId="194505518" sldId="268"/>
        </pc:sldMkLst>
        <pc:spChg chg="mod">
          <ac:chgData name="C23380123 Ciaran Duggan" userId="S::c23380123@mytudublin.ie::080d23e5-7e17-4456-9f5a-ba7d8ff720c3" providerId="AD" clId="Web-{3B6105D3-25C5-74A2-2C5C-EC104EB4C0C3}" dt="2025-03-12T17:23:45.578" v="22"/>
          <ac:spMkLst>
            <pc:docMk/>
            <pc:sldMk cId="194505518" sldId="268"/>
            <ac:spMk id="2" creationId="{DFAD6A28-DADB-E74D-CD8B-63CCBCC375C3}"/>
          </ac:spMkLst>
        </pc:spChg>
        <pc:spChg chg="mod">
          <ac:chgData name="C23380123 Ciaran Duggan" userId="S::c23380123@mytudublin.ie::080d23e5-7e17-4456-9f5a-ba7d8ff720c3" providerId="AD" clId="Web-{3B6105D3-25C5-74A2-2C5C-EC104EB4C0C3}" dt="2025-03-12T17:23:45.578" v="22"/>
          <ac:spMkLst>
            <pc:docMk/>
            <pc:sldMk cId="194505518" sldId="268"/>
            <ac:spMk id="3" creationId="{8C79F526-8486-AA96-F903-F63ABB509D6E}"/>
          </ac:spMkLst>
        </pc:spChg>
        <pc:spChg chg="add del">
          <ac:chgData name="C23380123 Ciaran Duggan" userId="S::c23380123@mytudublin.ie::080d23e5-7e17-4456-9f5a-ba7d8ff720c3" providerId="AD" clId="Web-{3B6105D3-25C5-74A2-2C5C-EC104EB4C0C3}" dt="2025-03-12T17:23:36.485" v="19"/>
          <ac:spMkLst>
            <pc:docMk/>
            <pc:sldMk cId="194505518" sldId="268"/>
            <ac:spMk id="8" creationId="{6A8AAC95-3719-4BCD-B710-4160043D9237}"/>
          </ac:spMkLst>
        </pc:spChg>
        <pc:spChg chg="add del">
          <ac:chgData name="C23380123 Ciaran Duggan" userId="S::c23380123@mytudublin.ie::080d23e5-7e17-4456-9f5a-ba7d8ff720c3" providerId="AD" clId="Web-{3B6105D3-25C5-74A2-2C5C-EC104EB4C0C3}" dt="2025-03-12T17:23:36.485" v="19"/>
          <ac:spMkLst>
            <pc:docMk/>
            <pc:sldMk cId="194505518" sldId="268"/>
            <ac:spMk id="10" creationId="{73A6D7BA-50E4-42FE-A0E3-FC42B7EC4372}"/>
          </ac:spMkLst>
        </pc:spChg>
        <pc:spChg chg="add del">
          <ac:chgData name="C23380123 Ciaran Duggan" userId="S::c23380123@mytudublin.ie::080d23e5-7e17-4456-9f5a-ba7d8ff720c3" providerId="AD" clId="Web-{3B6105D3-25C5-74A2-2C5C-EC104EB4C0C3}" dt="2025-03-12T17:23:45.578" v="21"/>
          <ac:spMkLst>
            <pc:docMk/>
            <pc:sldMk cId="194505518" sldId="268"/>
            <ac:spMk id="12" creationId="{B7FAF607-473A-4A43-A23D-BBFF5C4117BB}"/>
          </ac:spMkLst>
        </pc:spChg>
        <pc:spChg chg="add del">
          <ac:chgData name="C23380123 Ciaran Duggan" userId="S::c23380123@mytudublin.ie::080d23e5-7e17-4456-9f5a-ba7d8ff720c3" providerId="AD" clId="Web-{3B6105D3-25C5-74A2-2C5C-EC104EB4C0C3}" dt="2025-03-12T17:23:45.578" v="21"/>
          <ac:spMkLst>
            <pc:docMk/>
            <pc:sldMk cId="194505518" sldId="268"/>
            <ac:spMk id="13" creationId="{245A9F99-D9B1-4094-A2E2-B90AC1DB7B9C}"/>
          </ac:spMkLst>
        </pc:spChg>
        <pc:spChg chg="add">
          <ac:chgData name="C23380123 Ciaran Duggan" userId="S::c23380123@mytudublin.ie::080d23e5-7e17-4456-9f5a-ba7d8ff720c3" providerId="AD" clId="Web-{3B6105D3-25C5-74A2-2C5C-EC104EB4C0C3}" dt="2025-03-12T17:23:45.578" v="22"/>
          <ac:spMkLst>
            <pc:docMk/>
            <pc:sldMk cId="194505518" sldId="268"/>
            <ac:spMk id="19" creationId="{6A8AAC95-3719-4BCD-B710-4160043D9237}"/>
          </ac:spMkLst>
        </pc:spChg>
        <pc:spChg chg="add">
          <ac:chgData name="C23380123 Ciaran Duggan" userId="S::c23380123@mytudublin.ie::080d23e5-7e17-4456-9f5a-ba7d8ff720c3" providerId="AD" clId="Web-{3B6105D3-25C5-74A2-2C5C-EC104EB4C0C3}" dt="2025-03-12T17:23:45.578" v="22"/>
          <ac:spMkLst>
            <pc:docMk/>
            <pc:sldMk cId="194505518" sldId="268"/>
            <ac:spMk id="20" creationId="{73A6D7BA-50E4-42FE-A0E3-FC42B7EC4372}"/>
          </ac:spMkLst>
        </pc:spChg>
        <pc:grpChg chg="add del">
          <ac:chgData name="C23380123 Ciaran Duggan" userId="S::c23380123@mytudublin.ie::080d23e5-7e17-4456-9f5a-ba7d8ff720c3" providerId="AD" clId="Web-{3B6105D3-25C5-74A2-2C5C-EC104EB4C0C3}" dt="2025-03-12T17:23:45.578" v="21"/>
          <ac:grpSpMkLst>
            <pc:docMk/>
            <pc:sldMk cId="194505518" sldId="268"/>
            <ac:grpSpMk id="14" creationId="{C5F6476F-D303-44D3-B30F-1BA348F0F64A}"/>
          </ac:grpSpMkLst>
        </pc:grpChg>
        <pc:picChg chg="add del">
          <ac:chgData name="C23380123 Ciaran Duggan" userId="S::c23380123@mytudublin.ie::080d23e5-7e17-4456-9f5a-ba7d8ff720c3" providerId="AD" clId="Web-{3B6105D3-25C5-74A2-2C5C-EC104EB4C0C3}" dt="2025-03-12T17:23:45.578" v="21"/>
          <ac:picMkLst>
            <pc:docMk/>
            <pc:sldMk cId="194505518" sldId="268"/>
            <ac:picMk id="7" creationId="{4892A587-D49B-EDA7-F0AB-6C7F60A77C1F}"/>
          </ac:picMkLst>
        </pc:picChg>
      </pc:sldChg>
      <pc:sldChg chg="modSp new">
        <pc:chgData name="C23380123 Ciaran Duggan" userId="S::c23380123@mytudublin.ie::080d23e5-7e17-4456-9f5a-ba7d8ff720c3" providerId="AD" clId="Web-{3B6105D3-25C5-74A2-2C5C-EC104EB4C0C3}" dt="2025-03-12T17:30:53.525" v="33" actId="20577"/>
        <pc:sldMkLst>
          <pc:docMk/>
          <pc:sldMk cId="3014794786" sldId="269"/>
        </pc:sldMkLst>
        <pc:spChg chg="mod">
          <ac:chgData name="C23380123 Ciaran Duggan" userId="S::c23380123@mytudublin.ie::080d23e5-7e17-4456-9f5a-ba7d8ff720c3" providerId="AD" clId="Web-{3B6105D3-25C5-74A2-2C5C-EC104EB4C0C3}" dt="2025-03-12T17:30:53.525" v="33" actId="20577"/>
          <ac:spMkLst>
            <pc:docMk/>
            <pc:sldMk cId="3014794786" sldId="269"/>
            <ac:spMk id="3" creationId="{E6363B9A-9B3E-16F0-C838-398973E25D49}"/>
          </ac:spMkLst>
        </pc:spChg>
      </pc:sldChg>
    </pc:docChg>
  </pc:docChgLst>
  <pc:docChgLst>
    <pc:chgData name="C23380123 Ciaran Duggan" userId="S::c23380123@mytudublin.ie::080d23e5-7e17-4456-9f5a-ba7d8ff720c3" providerId="AD" clId="Web-{4DC2BE9F-446F-6ACC-355B-ED381AB60B25}"/>
    <pc:docChg chg="modSld">
      <pc:chgData name="C23380123 Ciaran Duggan" userId="S::c23380123@mytudublin.ie::080d23e5-7e17-4456-9f5a-ba7d8ff720c3" providerId="AD" clId="Web-{4DC2BE9F-446F-6ACC-355B-ED381AB60B25}" dt="2025-03-13T15:12:32.597" v="9"/>
      <pc:docMkLst>
        <pc:docMk/>
      </pc:docMkLst>
      <pc:sldChg chg="addSp delSp modSp mod modClrScheme delDesignElem chgLayout">
        <pc:chgData name="C23380123 Ciaran Duggan" userId="S::c23380123@mytudublin.ie::080d23e5-7e17-4456-9f5a-ba7d8ff720c3" providerId="AD" clId="Web-{4DC2BE9F-446F-6ACC-355B-ED381AB60B25}" dt="2025-03-13T15:12:32.597" v="9"/>
        <pc:sldMkLst>
          <pc:docMk/>
          <pc:sldMk cId="1750543759" sldId="277"/>
        </pc:sldMkLst>
        <pc:spChg chg="mod ord">
          <ac:chgData name="C23380123 Ciaran Duggan" userId="S::c23380123@mytudublin.ie::080d23e5-7e17-4456-9f5a-ba7d8ff720c3" providerId="AD" clId="Web-{4DC2BE9F-446F-6ACC-355B-ED381AB60B25}" dt="2025-03-13T15:12:32.597" v="9"/>
          <ac:spMkLst>
            <pc:docMk/>
            <pc:sldMk cId="1750543759" sldId="277"/>
            <ac:spMk id="2" creationId="{868AAB2B-2222-DE58-4EC1-B5E63FDC8EAE}"/>
          </ac:spMkLst>
        </pc:spChg>
        <pc:spChg chg="mod ord">
          <ac:chgData name="C23380123 Ciaran Duggan" userId="S::c23380123@mytudublin.ie::080d23e5-7e17-4456-9f5a-ba7d8ff720c3" providerId="AD" clId="Web-{4DC2BE9F-446F-6ACC-355B-ED381AB60B25}" dt="2025-03-13T15:12:32.597" v="9"/>
          <ac:spMkLst>
            <pc:docMk/>
            <pc:sldMk cId="1750543759" sldId="277"/>
            <ac:spMk id="3" creationId="{05A1E58A-155E-DCFC-E4C3-AE3A96D0A355}"/>
          </ac:spMkLst>
        </pc:spChg>
        <pc:spChg chg="add del">
          <ac:chgData name="C23380123 Ciaran Duggan" userId="S::c23380123@mytudublin.ie::080d23e5-7e17-4456-9f5a-ba7d8ff720c3" providerId="AD" clId="Web-{4DC2BE9F-446F-6ACC-355B-ED381AB60B25}" dt="2025-03-13T15:11:57.220" v="3"/>
          <ac:spMkLst>
            <pc:docMk/>
            <pc:sldMk cId="1750543759" sldId="277"/>
            <ac:spMk id="5" creationId="{C7D023E4-8DE1-436E-9847-ED6A4B4B04FD}"/>
          </ac:spMkLst>
        </pc:spChg>
        <pc:spChg chg="del">
          <ac:chgData name="C23380123 Ciaran Duggan" userId="S::c23380123@mytudublin.ie::080d23e5-7e17-4456-9f5a-ba7d8ff720c3" providerId="AD" clId="Web-{4DC2BE9F-446F-6ACC-355B-ED381AB60B25}" dt="2025-03-13T15:10:54.765" v="1"/>
          <ac:spMkLst>
            <pc:docMk/>
            <pc:sldMk cId="1750543759" sldId="277"/>
            <ac:spMk id="8" creationId="{C7D023E4-8DE1-436E-9847-ED6A4B4B04FD}"/>
          </ac:spMkLst>
        </pc:spChg>
        <pc:spChg chg="add del">
          <ac:chgData name="C23380123 Ciaran Duggan" userId="S::c23380123@mytudublin.ie::080d23e5-7e17-4456-9f5a-ba7d8ff720c3" providerId="AD" clId="Web-{4DC2BE9F-446F-6ACC-355B-ED381AB60B25}" dt="2025-03-13T15:12:05.736" v="5"/>
          <ac:spMkLst>
            <pc:docMk/>
            <pc:sldMk cId="1750543759" sldId="277"/>
            <ac:spMk id="12" creationId="{F500DBFC-17A9-4E0A-AEE2-A49F9AEEF0FD}"/>
          </ac:spMkLst>
        </pc:spChg>
        <pc:spChg chg="add del">
          <ac:chgData name="C23380123 Ciaran Duggan" userId="S::c23380123@mytudublin.ie::080d23e5-7e17-4456-9f5a-ba7d8ff720c3" providerId="AD" clId="Web-{4DC2BE9F-446F-6ACC-355B-ED381AB60B25}" dt="2025-03-13T15:12:05.736" v="5"/>
          <ac:spMkLst>
            <pc:docMk/>
            <pc:sldMk cId="1750543759" sldId="277"/>
            <ac:spMk id="23" creationId="{65219498-D544-41AC-98FE-8F956EF66A62}"/>
          </ac:spMkLst>
        </pc:spChg>
        <pc:spChg chg="add del">
          <ac:chgData name="C23380123 Ciaran Duggan" userId="S::c23380123@mytudublin.ie::080d23e5-7e17-4456-9f5a-ba7d8ff720c3" providerId="AD" clId="Web-{4DC2BE9F-446F-6ACC-355B-ED381AB60B25}" dt="2025-03-13T15:12:32.597" v="9"/>
          <ac:spMkLst>
            <pc:docMk/>
            <pc:sldMk cId="1750543759" sldId="277"/>
            <ac:spMk id="27" creationId="{A3363022-C969-41E9-8EB2-E4C94908C1FA}"/>
          </ac:spMkLst>
        </pc:spChg>
        <pc:spChg chg="add del">
          <ac:chgData name="C23380123 Ciaran Duggan" userId="S::c23380123@mytudublin.ie::080d23e5-7e17-4456-9f5a-ba7d8ff720c3" providerId="AD" clId="Web-{4DC2BE9F-446F-6ACC-355B-ED381AB60B25}" dt="2025-03-13T15:12:32.597" v="9"/>
          <ac:spMkLst>
            <pc:docMk/>
            <pc:sldMk cId="1750543759" sldId="277"/>
            <ac:spMk id="28" creationId="{8D1AD6B3-BE88-4CEB-BA17-790657CC4729}"/>
          </ac:spMkLst>
        </pc:spChg>
        <pc:spChg chg="add">
          <ac:chgData name="C23380123 Ciaran Duggan" userId="S::c23380123@mytudublin.ie::080d23e5-7e17-4456-9f5a-ba7d8ff720c3" providerId="AD" clId="Web-{4DC2BE9F-446F-6ACC-355B-ED381AB60B25}" dt="2025-03-13T15:12:32.597" v="9"/>
          <ac:spMkLst>
            <pc:docMk/>
            <pc:sldMk cId="1750543759" sldId="277"/>
            <ac:spMk id="35" creationId="{DF05ACD0-FF4A-4F8F-B5C5-6A4EBD0D1B38}"/>
          </ac:spMkLst>
        </pc:spChg>
        <pc:spChg chg="add">
          <ac:chgData name="C23380123 Ciaran Duggan" userId="S::c23380123@mytudublin.ie::080d23e5-7e17-4456-9f5a-ba7d8ff720c3" providerId="AD" clId="Web-{4DC2BE9F-446F-6ACC-355B-ED381AB60B25}" dt="2025-03-13T15:12:32.597" v="9"/>
          <ac:spMkLst>
            <pc:docMk/>
            <pc:sldMk cId="1750543759" sldId="277"/>
            <ac:spMk id="37" creationId="{4C9AFA28-B5ED-4346-9AF7-68A157F16C7E}"/>
          </ac:spMkLst>
        </pc:spChg>
        <pc:grpChg chg="add del">
          <ac:chgData name="C23380123 Ciaran Duggan" userId="S::c23380123@mytudublin.ie::080d23e5-7e17-4456-9f5a-ba7d8ff720c3" providerId="AD" clId="Web-{4DC2BE9F-446F-6ACC-355B-ED381AB60B25}" dt="2025-03-13T15:11:57.220" v="3"/>
          <ac:grpSpMkLst>
            <pc:docMk/>
            <pc:sldMk cId="1750543759" sldId="277"/>
            <ac:grpSpMk id="6" creationId="{1FEC590B-3306-47E9-BD67-97F3F76169A4}"/>
          </ac:grpSpMkLst>
        </pc:grpChg>
        <pc:grpChg chg="add del">
          <ac:chgData name="C23380123 Ciaran Duggan" userId="S::c23380123@mytudublin.ie::080d23e5-7e17-4456-9f5a-ba7d8ff720c3" providerId="AD" clId="Web-{4DC2BE9F-446F-6ACC-355B-ED381AB60B25}" dt="2025-03-13T15:11:57.220" v="3"/>
          <ac:grpSpMkLst>
            <pc:docMk/>
            <pc:sldMk cId="1750543759" sldId="277"/>
            <ac:grpSpMk id="7" creationId="{A47AAF5E-1692-48C9-98FB-6432BF0BC4F7}"/>
          </ac:grpSpMkLst>
        </pc:grpChg>
        <pc:grpChg chg="del">
          <ac:chgData name="C23380123 Ciaran Duggan" userId="S::c23380123@mytudublin.ie::080d23e5-7e17-4456-9f5a-ba7d8ff720c3" providerId="AD" clId="Web-{4DC2BE9F-446F-6ACC-355B-ED381AB60B25}" dt="2025-03-13T15:10:54.765" v="1"/>
          <ac:grpSpMkLst>
            <pc:docMk/>
            <pc:sldMk cId="1750543759" sldId="277"/>
            <ac:grpSpMk id="10" creationId="{1FEC590B-3306-47E9-BD67-97F3F76169A4}"/>
          </ac:grpSpMkLst>
        </pc:grpChg>
        <pc:grpChg chg="del">
          <ac:chgData name="C23380123 Ciaran Duggan" userId="S::c23380123@mytudublin.ie::080d23e5-7e17-4456-9f5a-ba7d8ff720c3" providerId="AD" clId="Web-{4DC2BE9F-446F-6ACC-355B-ED381AB60B25}" dt="2025-03-13T15:10:54.765" v="1"/>
          <ac:grpSpMkLst>
            <pc:docMk/>
            <pc:sldMk cId="1750543759" sldId="277"/>
            <ac:grpSpMk id="14" creationId="{A47AAF5E-1692-48C9-98FB-6432BF0BC4F7}"/>
          </ac:grpSpMkLst>
        </pc:grpChg>
        <pc:grpChg chg="add del">
          <ac:chgData name="C23380123 Ciaran Duggan" userId="S::c23380123@mytudublin.ie::080d23e5-7e17-4456-9f5a-ba7d8ff720c3" providerId="AD" clId="Web-{4DC2BE9F-446F-6ACC-355B-ED381AB60B25}" dt="2025-03-13T15:12:05.736" v="5"/>
          <ac:grpSpMkLst>
            <pc:docMk/>
            <pc:sldMk cId="1750543759" sldId="277"/>
            <ac:grpSpMk id="24" creationId="{D74613BB-817C-4C4F-8A24-4936F2F064C0}"/>
          </ac:grpSpMkLst>
        </pc:grpChg>
        <pc:grpChg chg="add del">
          <ac:chgData name="C23380123 Ciaran Duggan" userId="S::c23380123@mytudublin.ie::080d23e5-7e17-4456-9f5a-ba7d8ff720c3" providerId="AD" clId="Web-{4DC2BE9F-446F-6ACC-355B-ED381AB60B25}" dt="2025-03-13T15:12:32.597" v="9"/>
          <ac:grpSpMkLst>
            <pc:docMk/>
            <pc:sldMk cId="1750543759" sldId="277"/>
            <ac:grpSpMk id="30" creationId="{89D1390B-7E13-4B4F-9CB2-391063412E54}"/>
          </ac:grpSpMkLst>
        </pc:grpChg>
        <pc:picChg chg="add del">
          <ac:chgData name="C23380123 Ciaran Duggan" userId="S::c23380123@mytudublin.ie::080d23e5-7e17-4456-9f5a-ba7d8ff720c3" providerId="AD" clId="Web-{4DC2BE9F-446F-6ACC-355B-ED381AB60B25}" dt="2025-03-13T15:12:05.736" v="5"/>
          <ac:picMkLst>
            <pc:docMk/>
            <pc:sldMk cId="1750543759" sldId="277"/>
            <ac:picMk id="25" creationId="{5069503E-BCB9-2EFF-A25A-EB9A061E7091}"/>
          </ac:picMkLst>
        </pc:picChg>
        <pc:picChg chg="add mod">
          <ac:chgData name="C23380123 Ciaran Duggan" userId="S::c23380123@mytudublin.ie::080d23e5-7e17-4456-9f5a-ba7d8ff720c3" providerId="AD" clId="Web-{4DC2BE9F-446F-6ACC-355B-ED381AB60B25}" dt="2025-03-13T15:12:32.597" v="9"/>
          <ac:picMkLst>
            <pc:docMk/>
            <pc:sldMk cId="1750543759" sldId="277"/>
            <ac:picMk id="29" creationId="{4A7ECFE7-128E-332B-C238-54AA28471F79}"/>
          </ac:picMkLst>
        </pc:picChg>
      </pc:sldChg>
    </pc:docChg>
  </pc:docChgLst>
  <pc:docChgLst>
    <pc:chgData name="C23459612 Tim Tector" userId="4eeb5cb5-9711-416e-a17b-e76312238a7d" providerId="ADAL" clId="{5956BAD3-0E9C-EB47-9E26-4F0185E07D9E}"/>
    <pc:docChg chg="undo redo custSel addSld delSld modSld modMainMaster">
      <pc:chgData name="C23459612 Tim Tector" userId="4eeb5cb5-9711-416e-a17b-e76312238a7d" providerId="ADAL" clId="{5956BAD3-0E9C-EB47-9E26-4F0185E07D9E}" dt="2025-03-13T15:11:11.954" v="560" actId="1076"/>
      <pc:docMkLst>
        <pc:docMk/>
      </pc:docMkLst>
      <pc:sldChg chg="modSp mod">
        <pc:chgData name="C23459612 Tim Tector" userId="4eeb5cb5-9711-416e-a17b-e76312238a7d" providerId="ADAL" clId="{5956BAD3-0E9C-EB47-9E26-4F0185E07D9E}" dt="2025-03-13T09:06:59.849" v="311"/>
        <pc:sldMkLst>
          <pc:docMk/>
          <pc:sldMk cId="3463380353" sldId="257"/>
        </pc:sldMkLst>
        <pc:spChg chg="mod">
          <ac:chgData name="C23459612 Tim Tector" userId="4eeb5cb5-9711-416e-a17b-e76312238a7d" providerId="ADAL" clId="{5956BAD3-0E9C-EB47-9E26-4F0185E07D9E}" dt="2025-03-10T15:57:05.689" v="104" actId="20577"/>
          <ac:spMkLst>
            <pc:docMk/>
            <pc:sldMk cId="3463380353" sldId="257"/>
            <ac:spMk id="3" creationId="{128E4282-BE8B-F75C-3A9F-0A857DDDCCD8}"/>
          </ac:spMkLst>
        </pc:spChg>
        <pc:spChg chg="mod">
          <ac:chgData name="C23459612 Tim Tector" userId="4eeb5cb5-9711-416e-a17b-e76312238a7d" providerId="ADAL" clId="{5956BAD3-0E9C-EB47-9E26-4F0185E07D9E}" dt="2025-03-13T09:06:59.849" v="311"/>
          <ac:spMkLst>
            <pc:docMk/>
            <pc:sldMk cId="3463380353" sldId="257"/>
            <ac:spMk id="253" creationId="{4EEF9D15-F2C9-BED6-E75D-7CCA0D267D23}"/>
          </ac:spMkLst>
        </pc:spChg>
      </pc:sldChg>
      <pc:sldChg chg="delSp delDesignElem">
        <pc:chgData name="C23459612 Tim Tector" userId="4eeb5cb5-9711-416e-a17b-e76312238a7d" providerId="ADAL" clId="{5956BAD3-0E9C-EB47-9E26-4F0185E07D9E}" dt="2025-03-13T09:06:58.080" v="310"/>
        <pc:sldMkLst>
          <pc:docMk/>
          <pc:sldMk cId="1895769742" sldId="258"/>
        </pc:sldMkLst>
        <pc:spChg chg="del">
          <ac:chgData name="C23459612 Tim Tector" userId="4eeb5cb5-9711-416e-a17b-e76312238a7d" providerId="ADAL" clId="{5956BAD3-0E9C-EB47-9E26-4F0185E07D9E}" dt="2025-03-13T09:06:58.080" v="310"/>
          <ac:spMkLst>
            <pc:docMk/>
            <pc:sldMk cId="1895769742" sldId="258"/>
            <ac:spMk id="10" creationId="{1DE7243B-5109-444B-8FAF-7437C66BC0E9}"/>
          </ac:spMkLst>
        </pc:spChg>
        <pc:spChg chg="del">
          <ac:chgData name="C23459612 Tim Tector" userId="4eeb5cb5-9711-416e-a17b-e76312238a7d" providerId="ADAL" clId="{5956BAD3-0E9C-EB47-9E26-4F0185E07D9E}" dt="2025-03-13T09:06:58.080" v="310"/>
          <ac:spMkLst>
            <pc:docMk/>
            <pc:sldMk cId="1895769742" sldId="258"/>
            <ac:spMk id="12" creationId="{4C5D6221-DA7B-4611-AA26-7D8E349FDE96}"/>
          </ac:spMkLst>
        </pc:spChg>
      </pc:sldChg>
      <pc:sldChg chg="modSp mod">
        <pc:chgData name="C23459612 Tim Tector" userId="4eeb5cb5-9711-416e-a17b-e76312238a7d" providerId="ADAL" clId="{5956BAD3-0E9C-EB47-9E26-4F0185E07D9E}" dt="2025-03-10T16:42:08.931" v="131" actId="20577"/>
        <pc:sldMkLst>
          <pc:docMk/>
          <pc:sldMk cId="2878549408" sldId="259"/>
        </pc:sldMkLst>
        <pc:spChg chg="mod">
          <ac:chgData name="C23459612 Tim Tector" userId="4eeb5cb5-9711-416e-a17b-e76312238a7d" providerId="ADAL" clId="{5956BAD3-0E9C-EB47-9E26-4F0185E07D9E}" dt="2025-03-10T16:42:08.931" v="131" actId="20577"/>
          <ac:spMkLst>
            <pc:docMk/>
            <pc:sldMk cId="2878549408" sldId="259"/>
            <ac:spMk id="2" creationId="{A1AB2BD5-6B52-62A4-4DA0-9280B73BAC4D}"/>
          </ac:spMkLst>
        </pc:spChg>
      </pc:sldChg>
      <pc:sldChg chg="modSp">
        <pc:chgData name="C23459612 Tim Tector" userId="4eeb5cb5-9711-416e-a17b-e76312238a7d" providerId="ADAL" clId="{5956BAD3-0E9C-EB47-9E26-4F0185E07D9E}" dt="2025-03-13T09:06:59.849" v="311"/>
        <pc:sldMkLst>
          <pc:docMk/>
          <pc:sldMk cId="2337114267" sldId="260"/>
        </pc:sldMkLst>
        <pc:spChg chg="mod">
          <ac:chgData name="C23459612 Tim Tector" userId="4eeb5cb5-9711-416e-a17b-e76312238a7d" providerId="ADAL" clId="{5956BAD3-0E9C-EB47-9E26-4F0185E07D9E}" dt="2025-03-13T09:06:59.849" v="311"/>
          <ac:spMkLst>
            <pc:docMk/>
            <pc:sldMk cId="2337114267" sldId="260"/>
            <ac:spMk id="2" creationId="{308DD099-48AA-8735-FC06-CCBBA24DC8CB}"/>
          </ac:spMkLst>
        </pc:spChg>
      </pc:sldChg>
      <pc:sldChg chg="delSp delDesignElem">
        <pc:chgData name="C23459612 Tim Tector" userId="4eeb5cb5-9711-416e-a17b-e76312238a7d" providerId="ADAL" clId="{5956BAD3-0E9C-EB47-9E26-4F0185E07D9E}" dt="2025-03-13T09:06:58.080" v="310"/>
        <pc:sldMkLst>
          <pc:docMk/>
          <pc:sldMk cId="1713117784" sldId="261"/>
        </pc:sldMkLst>
        <pc:spChg chg="del">
          <ac:chgData name="C23459612 Tim Tector" userId="4eeb5cb5-9711-416e-a17b-e76312238a7d" providerId="ADAL" clId="{5956BAD3-0E9C-EB47-9E26-4F0185E07D9E}" dt="2025-03-13T09:06:58.080" v="310"/>
          <ac:spMkLst>
            <pc:docMk/>
            <pc:sldMk cId="1713117784" sldId="261"/>
            <ac:spMk id="40" creationId="{1DE7243B-5109-444B-8FAF-7437C66BC0E9}"/>
          </ac:spMkLst>
        </pc:spChg>
        <pc:spChg chg="del">
          <ac:chgData name="C23459612 Tim Tector" userId="4eeb5cb5-9711-416e-a17b-e76312238a7d" providerId="ADAL" clId="{5956BAD3-0E9C-EB47-9E26-4F0185E07D9E}" dt="2025-03-13T09:06:58.080" v="310"/>
          <ac:spMkLst>
            <pc:docMk/>
            <pc:sldMk cId="1713117784" sldId="261"/>
            <ac:spMk id="41" creationId="{4C5D6221-DA7B-4611-AA26-7D8E349FDE96}"/>
          </ac:spMkLst>
        </pc:spChg>
      </pc:sldChg>
      <pc:sldChg chg="delSp delDesignElem">
        <pc:chgData name="C23459612 Tim Tector" userId="4eeb5cb5-9711-416e-a17b-e76312238a7d" providerId="ADAL" clId="{5956BAD3-0E9C-EB47-9E26-4F0185E07D9E}" dt="2025-03-13T09:06:58.080" v="310"/>
        <pc:sldMkLst>
          <pc:docMk/>
          <pc:sldMk cId="3814256905" sldId="263"/>
        </pc:sldMkLst>
        <pc:spChg chg="del">
          <ac:chgData name="C23459612 Tim Tector" userId="4eeb5cb5-9711-416e-a17b-e76312238a7d" providerId="ADAL" clId="{5956BAD3-0E9C-EB47-9E26-4F0185E07D9E}" dt="2025-03-13T09:06:58.080" v="310"/>
          <ac:spMkLst>
            <pc:docMk/>
            <pc:sldMk cId="3814256905" sldId="263"/>
            <ac:spMk id="22" creationId="{955A2079-FA98-4876-80F0-72364A7D2EA4}"/>
          </ac:spMkLst>
        </pc:spChg>
      </pc:sldChg>
      <pc:sldChg chg="delSp delDesignElem">
        <pc:chgData name="C23459612 Tim Tector" userId="4eeb5cb5-9711-416e-a17b-e76312238a7d" providerId="ADAL" clId="{5956BAD3-0E9C-EB47-9E26-4F0185E07D9E}" dt="2025-03-13T09:06:58.080" v="310"/>
        <pc:sldMkLst>
          <pc:docMk/>
          <pc:sldMk cId="453607197" sldId="265"/>
        </pc:sldMkLst>
        <pc:spChg chg="del">
          <ac:chgData name="C23459612 Tim Tector" userId="4eeb5cb5-9711-416e-a17b-e76312238a7d" providerId="ADAL" clId="{5956BAD3-0E9C-EB47-9E26-4F0185E07D9E}" dt="2025-03-13T09:06:58.080" v="310"/>
          <ac:spMkLst>
            <pc:docMk/>
            <pc:sldMk cId="453607197" sldId="265"/>
            <ac:spMk id="18" creationId="{18873D23-2DCF-4B31-A009-95721C06E8E1}"/>
          </ac:spMkLst>
        </pc:spChg>
        <pc:spChg chg="del">
          <ac:chgData name="C23459612 Tim Tector" userId="4eeb5cb5-9711-416e-a17b-e76312238a7d" providerId="ADAL" clId="{5956BAD3-0E9C-EB47-9E26-4F0185E07D9E}" dt="2025-03-13T09:06:58.080" v="310"/>
          <ac:spMkLst>
            <pc:docMk/>
            <pc:sldMk cId="453607197" sldId="265"/>
            <ac:spMk id="19" creationId="{C13EF075-D4EF-4929-ADBC-91B27DA19955}"/>
          </ac:spMkLst>
        </pc:spChg>
        <pc:grpChg chg="del">
          <ac:chgData name="C23459612 Tim Tector" userId="4eeb5cb5-9711-416e-a17b-e76312238a7d" providerId="ADAL" clId="{5956BAD3-0E9C-EB47-9E26-4F0185E07D9E}" dt="2025-03-13T09:06:58.080" v="310"/>
          <ac:grpSpMkLst>
            <pc:docMk/>
            <pc:sldMk cId="453607197" sldId="265"/>
            <ac:grpSpMk id="20" creationId="{DAA26DFA-AAB2-4973-9C17-16D587C7B198}"/>
          </ac:grpSpMkLst>
        </pc:grpChg>
      </pc:sldChg>
      <pc:sldChg chg="delSp delDesignElem">
        <pc:chgData name="C23459612 Tim Tector" userId="4eeb5cb5-9711-416e-a17b-e76312238a7d" providerId="ADAL" clId="{5956BAD3-0E9C-EB47-9E26-4F0185E07D9E}" dt="2025-03-13T09:06:58.080" v="310"/>
        <pc:sldMkLst>
          <pc:docMk/>
          <pc:sldMk cId="1605527916" sldId="266"/>
        </pc:sldMkLst>
        <pc:spChg chg="del">
          <ac:chgData name="C23459612 Tim Tector" userId="4eeb5cb5-9711-416e-a17b-e76312238a7d" providerId="ADAL" clId="{5956BAD3-0E9C-EB47-9E26-4F0185E07D9E}" dt="2025-03-13T09:06:58.080" v="310"/>
          <ac:spMkLst>
            <pc:docMk/>
            <pc:sldMk cId="1605527916" sldId="266"/>
            <ac:spMk id="5" creationId="{889C5E17-24D0-4696-A3C5-A2261FB455FA}"/>
          </ac:spMkLst>
        </pc:spChg>
        <pc:spChg chg="del">
          <ac:chgData name="C23459612 Tim Tector" userId="4eeb5cb5-9711-416e-a17b-e76312238a7d" providerId="ADAL" clId="{5956BAD3-0E9C-EB47-9E26-4F0185E07D9E}" dt="2025-03-13T09:06:58.080" v="310"/>
          <ac:spMkLst>
            <pc:docMk/>
            <pc:sldMk cId="1605527916" sldId="266"/>
            <ac:spMk id="6" creationId="{6929B58F-2358-44CC-ACE5-EF1BD3C6C824}"/>
          </ac:spMkLst>
        </pc:spChg>
        <pc:grpChg chg="del">
          <ac:chgData name="C23459612 Tim Tector" userId="4eeb5cb5-9711-416e-a17b-e76312238a7d" providerId="ADAL" clId="{5956BAD3-0E9C-EB47-9E26-4F0185E07D9E}" dt="2025-03-13T09:06:58.080" v="310"/>
          <ac:grpSpMkLst>
            <pc:docMk/>
            <pc:sldMk cId="1605527916" sldId="266"/>
            <ac:grpSpMk id="9" creationId="{09DA5303-A1AF-4830-806C-51FCD96188B7}"/>
          </ac:grpSpMkLst>
        </pc:grpChg>
      </pc:sldChg>
      <pc:sldChg chg="delSp delDesignElem">
        <pc:chgData name="C23459612 Tim Tector" userId="4eeb5cb5-9711-416e-a17b-e76312238a7d" providerId="ADAL" clId="{5956BAD3-0E9C-EB47-9E26-4F0185E07D9E}" dt="2025-03-13T09:06:58.080" v="310"/>
        <pc:sldMkLst>
          <pc:docMk/>
          <pc:sldMk cId="4263200315" sldId="267"/>
        </pc:sldMkLst>
        <pc:spChg chg="del">
          <ac:chgData name="C23459612 Tim Tector" userId="4eeb5cb5-9711-416e-a17b-e76312238a7d" providerId="ADAL" clId="{5956BAD3-0E9C-EB47-9E26-4F0185E07D9E}" dt="2025-03-13T09:06:58.080" v="310"/>
          <ac:spMkLst>
            <pc:docMk/>
            <pc:sldMk cId="4263200315" sldId="267"/>
            <ac:spMk id="44" creationId="{17718681-A12E-49D6-9925-DD7C68176D61}"/>
          </ac:spMkLst>
        </pc:spChg>
        <pc:spChg chg="del">
          <ac:chgData name="C23459612 Tim Tector" userId="4eeb5cb5-9711-416e-a17b-e76312238a7d" providerId="ADAL" clId="{5956BAD3-0E9C-EB47-9E26-4F0185E07D9E}" dt="2025-03-13T09:06:58.080" v="310"/>
          <ac:spMkLst>
            <pc:docMk/>
            <pc:sldMk cId="4263200315" sldId="267"/>
            <ac:spMk id="46" creationId="{FBD77573-9EF2-4C35-8285-A1CF6FBB0EA5}"/>
          </ac:spMkLst>
        </pc:spChg>
      </pc:sldChg>
      <pc:sldChg chg="delSp delDesignElem">
        <pc:chgData name="C23459612 Tim Tector" userId="4eeb5cb5-9711-416e-a17b-e76312238a7d" providerId="ADAL" clId="{5956BAD3-0E9C-EB47-9E26-4F0185E07D9E}" dt="2025-03-13T09:06:58.080" v="310"/>
        <pc:sldMkLst>
          <pc:docMk/>
          <pc:sldMk cId="194505518" sldId="268"/>
        </pc:sldMkLst>
        <pc:spChg chg="del">
          <ac:chgData name="C23459612 Tim Tector" userId="4eeb5cb5-9711-416e-a17b-e76312238a7d" providerId="ADAL" clId="{5956BAD3-0E9C-EB47-9E26-4F0185E07D9E}" dt="2025-03-13T09:06:58.080" v="310"/>
          <ac:spMkLst>
            <pc:docMk/>
            <pc:sldMk cId="194505518" sldId="268"/>
            <ac:spMk id="5" creationId="{6A8AAC95-3719-4BCD-B710-4160043D9237}"/>
          </ac:spMkLst>
        </pc:spChg>
        <pc:spChg chg="del">
          <ac:chgData name="C23459612 Tim Tector" userId="4eeb5cb5-9711-416e-a17b-e76312238a7d" providerId="ADAL" clId="{5956BAD3-0E9C-EB47-9E26-4F0185E07D9E}" dt="2025-03-13T09:06:58.080" v="310"/>
          <ac:spMkLst>
            <pc:docMk/>
            <pc:sldMk cId="194505518" sldId="268"/>
            <ac:spMk id="6" creationId="{73A6D7BA-50E4-42FE-A0E3-FC42B7EC4372}"/>
          </ac:spMkLst>
        </pc:spChg>
      </pc:sldChg>
      <pc:sldChg chg="delSp delDesignElem">
        <pc:chgData name="C23459612 Tim Tector" userId="4eeb5cb5-9711-416e-a17b-e76312238a7d" providerId="ADAL" clId="{5956BAD3-0E9C-EB47-9E26-4F0185E07D9E}" dt="2025-03-13T09:06:58.080" v="310"/>
        <pc:sldMkLst>
          <pc:docMk/>
          <pc:sldMk cId="3014794786" sldId="269"/>
        </pc:sldMkLst>
        <pc:spChg chg="del">
          <ac:chgData name="C23459612 Tim Tector" userId="4eeb5cb5-9711-416e-a17b-e76312238a7d" providerId="ADAL" clId="{5956BAD3-0E9C-EB47-9E26-4F0185E07D9E}" dt="2025-03-13T09:06:58.080" v="310"/>
          <ac:spMkLst>
            <pc:docMk/>
            <pc:sldMk cId="3014794786" sldId="269"/>
            <ac:spMk id="7" creationId="{A8DB9CD9-59B1-4D73-BC4C-98796A48EF9B}"/>
          </ac:spMkLst>
        </pc:spChg>
        <pc:spChg chg="del">
          <ac:chgData name="C23459612 Tim Tector" userId="4eeb5cb5-9711-416e-a17b-e76312238a7d" providerId="ADAL" clId="{5956BAD3-0E9C-EB47-9E26-4F0185E07D9E}" dt="2025-03-13T09:06:58.080" v="310"/>
          <ac:spMkLst>
            <pc:docMk/>
            <pc:sldMk cId="3014794786" sldId="269"/>
            <ac:spMk id="9" creationId="{8874A6A9-41FF-4E33-AFA8-F9F81436A59E}"/>
          </ac:spMkLst>
        </pc:spChg>
        <pc:grpChg chg="del">
          <ac:chgData name="C23459612 Tim Tector" userId="4eeb5cb5-9711-416e-a17b-e76312238a7d" providerId="ADAL" clId="{5956BAD3-0E9C-EB47-9E26-4F0185E07D9E}" dt="2025-03-13T09:06:58.080" v="310"/>
          <ac:grpSpMkLst>
            <pc:docMk/>
            <pc:sldMk cId="3014794786" sldId="269"/>
            <ac:grpSpMk id="11" creationId="{721D730E-1F97-4071-B143-B05E6D2599BC}"/>
          </ac:grpSpMkLst>
        </pc:grpChg>
      </pc:sldChg>
      <pc:sldChg chg="delSp delDesignElem">
        <pc:chgData name="C23459612 Tim Tector" userId="4eeb5cb5-9711-416e-a17b-e76312238a7d" providerId="ADAL" clId="{5956BAD3-0E9C-EB47-9E26-4F0185E07D9E}" dt="2025-03-13T09:06:58.080" v="310"/>
        <pc:sldMkLst>
          <pc:docMk/>
          <pc:sldMk cId="3998137410" sldId="270"/>
        </pc:sldMkLst>
        <pc:spChg chg="del">
          <ac:chgData name="C23459612 Tim Tector" userId="4eeb5cb5-9711-416e-a17b-e76312238a7d" providerId="ADAL" clId="{5956BAD3-0E9C-EB47-9E26-4F0185E07D9E}" dt="2025-03-13T09:06:58.080" v="310"/>
          <ac:spMkLst>
            <pc:docMk/>
            <pc:sldMk cId="3998137410" sldId="270"/>
            <ac:spMk id="4" creationId="{A8DB9CD9-59B1-4D73-BC4C-98796A48EF9B}"/>
          </ac:spMkLst>
        </pc:spChg>
        <pc:spChg chg="del">
          <ac:chgData name="C23459612 Tim Tector" userId="4eeb5cb5-9711-416e-a17b-e76312238a7d" providerId="ADAL" clId="{5956BAD3-0E9C-EB47-9E26-4F0185E07D9E}" dt="2025-03-13T09:06:58.080" v="310"/>
          <ac:spMkLst>
            <pc:docMk/>
            <pc:sldMk cId="3998137410" sldId="270"/>
            <ac:spMk id="5" creationId="{8874A6A9-41FF-4E33-AFA8-F9F81436A59E}"/>
          </ac:spMkLst>
        </pc:spChg>
        <pc:grpChg chg="del">
          <ac:chgData name="C23459612 Tim Tector" userId="4eeb5cb5-9711-416e-a17b-e76312238a7d" providerId="ADAL" clId="{5956BAD3-0E9C-EB47-9E26-4F0185E07D9E}" dt="2025-03-13T09:06:58.080" v="310"/>
          <ac:grpSpMkLst>
            <pc:docMk/>
            <pc:sldMk cId="3998137410" sldId="270"/>
            <ac:grpSpMk id="11" creationId="{721D730E-1F97-4071-B143-B05E6D2599BC}"/>
          </ac:grpSpMkLst>
        </pc:grpChg>
      </pc:sldChg>
      <pc:sldChg chg="addSp delSp modSp mod setBg delDesignElem">
        <pc:chgData name="C23459612 Tim Tector" userId="4eeb5cb5-9711-416e-a17b-e76312238a7d" providerId="ADAL" clId="{5956BAD3-0E9C-EB47-9E26-4F0185E07D9E}" dt="2025-03-13T10:22:59.777" v="542" actId="14100"/>
        <pc:sldMkLst>
          <pc:docMk/>
          <pc:sldMk cId="1304607563" sldId="271"/>
        </pc:sldMkLst>
        <pc:spChg chg="mod ord">
          <ac:chgData name="C23459612 Tim Tector" userId="4eeb5cb5-9711-416e-a17b-e76312238a7d" providerId="ADAL" clId="{5956BAD3-0E9C-EB47-9E26-4F0185E07D9E}" dt="2025-03-13T09:01:22.769" v="223" actId="14100"/>
          <ac:spMkLst>
            <pc:docMk/>
            <pc:sldMk cId="1304607563" sldId="271"/>
            <ac:spMk id="2" creationId="{A93C8374-7B33-C3EF-0DC5-BE2AFD6FF5A0}"/>
          </ac:spMkLst>
        </pc:spChg>
        <pc:spChg chg="del mod ord">
          <ac:chgData name="C23459612 Tim Tector" userId="4eeb5cb5-9711-416e-a17b-e76312238a7d" providerId="ADAL" clId="{5956BAD3-0E9C-EB47-9E26-4F0185E07D9E}" dt="2025-03-13T10:22:33.873" v="535" actId="26606"/>
          <ac:spMkLst>
            <pc:docMk/>
            <pc:sldMk cId="1304607563" sldId="271"/>
            <ac:spMk id="3" creationId="{E24B60A0-919B-5823-85CC-B4FD74E79C7C}"/>
          </ac:spMkLst>
        </pc:spChg>
        <pc:spChg chg="add mod">
          <ac:chgData name="C23459612 Tim Tector" userId="4eeb5cb5-9711-416e-a17b-e76312238a7d" providerId="ADAL" clId="{5956BAD3-0E9C-EB47-9E26-4F0185E07D9E}" dt="2025-03-13T10:22:59.777" v="542" actId="14100"/>
          <ac:spMkLst>
            <pc:docMk/>
            <pc:sldMk cId="1304607563" sldId="271"/>
            <ac:spMk id="10" creationId="{91CBDE5A-1CDD-89BB-DC4D-0B7015A627E3}"/>
          </ac:spMkLst>
        </pc:spChg>
        <pc:spChg chg="add del">
          <ac:chgData name="C23459612 Tim Tector" userId="4eeb5cb5-9711-416e-a17b-e76312238a7d" providerId="ADAL" clId="{5956BAD3-0E9C-EB47-9E26-4F0185E07D9E}" dt="2025-03-13T08:59:23.900" v="191" actId="26606"/>
          <ac:spMkLst>
            <pc:docMk/>
            <pc:sldMk cId="1304607563" sldId="271"/>
            <ac:spMk id="14" creationId="{9B47378D-AD27-45D0-8C1C-5B1098DCC068}"/>
          </ac:spMkLst>
        </pc:spChg>
        <pc:spChg chg="add del">
          <ac:chgData name="C23459612 Tim Tector" userId="4eeb5cb5-9711-416e-a17b-e76312238a7d" providerId="ADAL" clId="{5956BAD3-0E9C-EB47-9E26-4F0185E07D9E}" dt="2025-03-13T08:59:28.073" v="193" actId="26606"/>
          <ac:spMkLst>
            <pc:docMk/>
            <pc:sldMk cId="1304607563" sldId="271"/>
            <ac:spMk id="16" creationId="{34DE9D20-D6C2-4834-9EE9-EC583F3FE571}"/>
          </ac:spMkLst>
        </pc:spChg>
        <pc:spChg chg="add del">
          <ac:chgData name="C23459612 Tim Tector" userId="4eeb5cb5-9711-416e-a17b-e76312238a7d" providerId="ADAL" clId="{5956BAD3-0E9C-EB47-9E26-4F0185E07D9E}" dt="2025-03-13T08:59:28.073" v="193" actId="26606"/>
          <ac:spMkLst>
            <pc:docMk/>
            <pc:sldMk cId="1304607563" sldId="271"/>
            <ac:spMk id="17" creationId="{913AE63C-D5B4-45D1-ACFC-648CFFCF9805}"/>
          </ac:spMkLst>
        </pc:spChg>
        <pc:spChg chg="add del">
          <ac:chgData name="C23459612 Tim Tector" userId="4eeb5cb5-9711-416e-a17b-e76312238a7d" providerId="ADAL" clId="{5956BAD3-0E9C-EB47-9E26-4F0185E07D9E}" dt="2025-03-13T08:59:39.150" v="195" actId="26606"/>
          <ac:spMkLst>
            <pc:docMk/>
            <pc:sldMk cId="1304607563" sldId="271"/>
            <ac:spMk id="31" creationId="{F1E7273E-E5A3-4B1D-BE3E-56F045D92700}"/>
          </ac:spMkLst>
        </pc:spChg>
        <pc:spChg chg="add del">
          <ac:chgData name="C23459612 Tim Tector" userId="4eeb5cb5-9711-416e-a17b-e76312238a7d" providerId="ADAL" clId="{5956BAD3-0E9C-EB47-9E26-4F0185E07D9E}" dt="2025-03-13T08:59:39.150" v="195" actId="26606"/>
          <ac:spMkLst>
            <pc:docMk/>
            <pc:sldMk cId="1304607563" sldId="271"/>
            <ac:spMk id="32" creationId="{9CF7FE1C-8BC5-4B0C-A2BC-93AB72C90FDD}"/>
          </ac:spMkLst>
        </pc:spChg>
        <pc:spChg chg="add del">
          <ac:chgData name="C23459612 Tim Tector" userId="4eeb5cb5-9711-416e-a17b-e76312238a7d" providerId="ADAL" clId="{5956BAD3-0E9C-EB47-9E26-4F0185E07D9E}" dt="2025-03-13T09:06:58.080" v="310"/>
          <ac:spMkLst>
            <pc:docMk/>
            <pc:sldMk cId="1304607563" sldId="271"/>
            <ac:spMk id="34" creationId="{17F2939E-0118-428F-ADE4-7F15D67EA262}"/>
          </ac:spMkLst>
        </pc:spChg>
        <pc:grpChg chg="add del">
          <ac:chgData name="C23459612 Tim Tector" userId="4eeb5cb5-9711-416e-a17b-e76312238a7d" providerId="ADAL" clId="{5956BAD3-0E9C-EB47-9E26-4F0185E07D9E}" dt="2025-03-13T08:59:28.073" v="193" actId="26606"/>
          <ac:grpSpMkLst>
            <pc:docMk/>
            <pc:sldMk cId="1304607563" sldId="271"/>
            <ac:grpSpMk id="18" creationId="{D2BEE71A-353E-49B4-9F8D-D2E784E501D9}"/>
          </ac:grpSpMkLst>
        </pc:grpChg>
        <pc:grpChg chg="add del">
          <ac:chgData name="C23459612 Tim Tector" userId="4eeb5cb5-9711-416e-a17b-e76312238a7d" providerId="ADAL" clId="{5956BAD3-0E9C-EB47-9E26-4F0185E07D9E}" dt="2025-03-13T08:59:28.073" v="193" actId="26606"/>
          <ac:grpSpMkLst>
            <pc:docMk/>
            <pc:sldMk cId="1304607563" sldId="271"/>
            <ac:grpSpMk id="22" creationId="{43F5E015-E085-4624-B431-B42414448684}"/>
          </ac:grpSpMkLst>
        </pc:grpChg>
        <pc:grpChg chg="add del">
          <ac:chgData name="C23459612 Tim Tector" userId="4eeb5cb5-9711-416e-a17b-e76312238a7d" providerId="ADAL" clId="{5956BAD3-0E9C-EB47-9E26-4F0185E07D9E}" dt="2025-03-13T09:06:58.080" v="310"/>
          <ac:grpSpMkLst>
            <pc:docMk/>
            <pc:sldMk cId="1304607563" sldId="271"/>
            <ac:grpSpMk id="35" creationId="{067F19C3-C09C-4B70-8306-E0ACF405B7CC}"/>
          </ac:grpSpMkLst>
        </pc:grpChg>
        <pc:graphicFrameChg chg="add">
          <ac:chgData name="C23459612 Tim Tector" userId="4eeb5cb5-9711-416e-a17b-e76312238a7d" providerId="ADAL" clId="{5956BAD3-0E9C-EB47-9E26-4F0185E07D9E}" dt="2025-03-13T10:22:33.873" v="535" actId="26606"/>
          <ac:graphicFrameMkLst>
            <pc:docMk/>
            <pc:sldMk cId="1304607563" sldId="271"/>
            <ac:graphicFrameMk id="12" creationId="{B2B19FFC-A18C-B8EA-699C-AB6C6461E70E}"/>
          </ac:graphicFrameMkLst>
        </pc:graphicFrameChg>
        <pc:picChg chg="add mod ord">
          <ac:chgData name="C23459612 Tim Tector" userId="4eeb5cb5-9711-416e-a17b-e76312238a7d" providerId="ADAL" clId="{5956BAD3-0E9C-EB47-9E26-4F0185E07D9E}" dt="2025-03-13T10:22:36.619" v="536" actId="1076"/>
          <ac:picMkLst>
            <pc:docMk/>
            <pc:sldMk cId="1304607563" sldId="271"/>
            <ac:picMk id="5" creationId="{891DFC53-7DFA-738B-F177-14E8CAA89F08}"/>
          </ac:picMkLst>
        </pc:picChg>
        <pc:picChg chg="add mod ord">
          <ac:chgData name="C23459612 Tim Tector" userId="4eeb5cb5-9711-416e-a17b-e76312238a7d" providerId="ADAL" clId="{5956BAD3-0E9C-EB47-9E26-4F0185E07D9E}" dt="2025-03-13T10:22:38.257" v="537" actId="1076"/>
          <ac:picMkLst>
            <pc:docMk/>
            <pc:sldMk cId="1304607563" sldId="271"/>
            <ac:picMk id="7" creationId="{C495D8B5-A37E-4DAC-769E-8E2B8459350B}"/>
          </ac:picMkLst>
        </pc:picChg>
        <pc:picChg chg="add mod ord">
          <ac:chgData name="C23459612 Tim Tector" userId="4eeb5cb5-9711-416e-a17b-e76312238a7d" providerId="ADAL" clId="{5956BAD3-0E9C-EB47-9E26-4F0185E07D9E}" dt="2025-03-13T10:22:39.805" v="538" actId="1076"/>
          <ac:picMkLst>
            <pc:docMk/>
            <pc:sldMk cId="1304607563" sldId="271"/>
            <ac:picMk id="9" creationId="{F211EBED-8009-3E31-3DC0-C417798BD883}"/>
          </ac:picMkLst>
        </pc:picChg>
      </pc:sldChg>
      <pc:sldChg chg="addSp delSp modSp mod delDesignElem">
        <pc:chgData name="C23459612 Tim Tector" userId="4eeb5cb5-9711-416e-a17b-e76312238a7d" providerId="ADAL" clId="{5956BAD3-0E9C-EB47-9E26-4F0185E07D9E}" dt="2025-03-13T15:11:11.954" v="560" actId="1076"/>
        <pc:sldMkLst>
          <pc:docMk/>
          <pc:sldMk cId="196955251" sldId="272"/>
        </pc:sldMkLst>
        <pc:spChg chg="mod">
          <ac:chgData name="C23459612 Tim Tector" userId="4eeb5cb5-9711-416e-a17b-e76312238a7d" providerId="ADAL" clId="{5956BAD3-0E9C-EB47-9E26-4F0185E07D9E}" dt="2025-03-13T15:11:11.954" v="560" actId="1076"/>
          <ac:spMkLst>
            <pc:docMk/>
            <pc:sldMk cId="196955251" sldId="272"/>
            <ac:spMk id="2" creationId="{0D765C6A-75A3-1279-C963-B9C7B66ACF08}"/>
          </ac:spMkLst>
        </pc:spChg>
        <pc:spChg chg="mod">
          <ac:chgData name="C23459612 Tim Tector" userId="4eeb5cb5-9711-416e-a17b-e76312238a7d" providerId="ADAL" clId="{5956BAD3-0E9C-EB47-9E26-4F0185E07D9E}" dt="2025-03-13T14:55:09.877" v="547" actId="26606"/>
          <ac:spMkLst>
            <pc:docMk/>
            <pc:sldMk cId="196955251" sldId="272"/>
            <ac:spMk id="3" creationId="{CBB3C5BA-0BF0-A6C0-7CA3-3130D3B53439}"/>
          </ac:spMkLst>
        </pc:spChg>
        <pc:spChg chg="del">
          <ac:chgData name="C23459612 Tim Tector" userId="4eeb5cb5-9711-416e-a17b-e76312238a7d" providerId="ADAL" clId="{5956BAD3-0E9C-EB47-9E26-4F0185E07D9E}" dt="2025-03-13T14:55:09.877" v="547" actId="26606"/>
          <ac:spMkLst>
            <pc:docMk/>
            <pc:sldMk cId="196955251" sldId="272"/>
            <ac:spMk id="5" creationId="{09588DA8-065E-4F6F-8EFD-43104AB2E0CF}"/>
          </ac:spMkLst>
        </pc:spChg>
        <pc:spChg chg="del">
          <ac:chgData name="C23459612 Tim Tector" userId="4eeb5cb5-9711-416e-a17b-e76312238a7d" providerId="ADAL" clId="{5956BAD3-0E9C-EB47-9E26-4F0185E07D9E}" dt="2025-03-13T14:55:09.877" v="547" actId="26606"/>
          <ac:spMkLst>
            <pc:docMk/>
            <pc:sldMk cId="196955251" sldId="272"/>
            <ac:spMk id="6" creationId="{C4285719-470E-454C-AF62-8323075F1F5B}"/>
          </ac:spMkLst>
        </pc:spChg>
        <pc:spChg chg="del">
          <ac:chgData name="C23459612 Tim Tector" userId="4eeb5cb5-9711-416e-a17b-e76312238a7d" providerId="ADAL" clId="{5956BAD3-0E9C-EB47-9E26-4F0185E07D9E}" dt="2025-03-13T14:55:09.877" v="547" actId="26606"/>
          <ac:spMkLst>
            <pc:docMk/>
            <pc:sldMk cId="196955251" sldId="272"/>
            <ac:spMk id="7" creationId="{CD9FE4EF-C4D8-49A0-B2FF-81D8DB7D8A24}"/>
          </ac:spMkLst>
        </pc:spChg>
        <pc:spChg chg="del">
          <ac:chgData name="C23459612 Tim Tector" userId="4eeb5cb5-9711-416e-a17b-e76312238a7d" providerId="ADAL" clId="{5956BAD3-0E9C-EB47-9E26-4F0185E07D9E}" dt="2025-03-13T09:06:58.080" v="310"/>
          <ac:spMkLst>
            <pc:docMk/>
            <pc:sldMk cId="196955251" sldId="272"/>
            <ac:spMk id="8" creationId="{70DFC902-7D23-471A-B557-B6B6917D7A0D}"/>
          </ac:spMkLst>
        </pc:spChg>
        <pc:spChg chg="del">
          <ac:chgData name="C23459612 Tim Tector" userId="4eeb5cb5-9711-416e-a17b-e76312238a7d" providerId="ADAL" clId="{5956BAD3-0E9C-EB47-9E26-4F0185E07D9E}" dt="2025-03-13T09:06:58.080" v="310"/>
          <ac:spMkLst>
            <pc:docMk/>
            <pc:sldMk cId="196955251" sldId="272"/>
            <ac:spMk id="10" creationId="{A55D5633-D557-4DCA-982C-FF36EB7A1C00}"/>
          </ac:spMkLst>
        </pc:spChg>
        <pc:spChg chg="del">
          <ac:chgData name="C23459612 Tim Tector" userId="4eeb5cb5-9711-416e-a17b-e76312238a7d" providerId="ADAL" clId="{5956BAD3-0E9C-EB47-9E26-4F0185E07D9E}" dt="2025-03-13T09:06:58.080" v="310"/>
          <ac:spMkLst>
            <pc:docMk/>
            <pc:sldMk cId="196955251" sldId="272"/>
            <ac:spMk id="12" creationId="{450D3AD2-FA80-415F-A9CE-54D884561CD7}"/>
          </ac:spMkLst>
        </pc:spChg>
        <pc:spChg chg="del">
          <ac:chgData name="C23459612 Tim Tector" userId="4eeb5cb5-9711-416e-a17b-e76312238a7d" providerId="ADAL" clId="{5956BAD3-0E9C-EB47-9E26-4F0185E07D9E}" dt="2025-03-13T14:55:09.877" v="547" actId="26606"/>
          <ac:spMkLst>
            <pc:docMk/>
            <pc:sldMk cId="196955251" sldId="272"/>
            <ac:spMk id="14" creationId="{4300840D-0A0B-4512-BACA-B439D5B9C57C}"/>
          </ac:spMkLst>
        </pc:spChg>
        <pc:spChg chg="del">
          <ac:chgData name="C23459612 Tim Tector" userId="4eeb5cb5-9711-416e-a17b-e76312238a7d" providerId="ADAL" clId="{5956BAD3-0E9C-EB47-9E26-4F0185E07D9E}" dt="2025-03-13T14:55:09.877" v="547" actId="26606"/>
          <ac:spMkLst>
            <pc:docMk/>
            <pc:sldMk cId="196955251" sldId="272"/>
            <ac:spMk id="16" creationId="{D2B78728-A580-49A7-84F9-6EF6F583ADE0}"/>
          </ac:spMkLst>
        </pc:spChg>
        <pc:spChg chg="del">
          <ac:chgData name="C23459612 Tim Tector" userId="4eeb5cb5-9711-416e-a17b-e76312238a7d" providerId="ADAL" clId="{5956BAD3-0E9C-EB47-9E26-4F0185E07D9E}" dt="2025-03-13T14:55:09.877" v="547" actId="26606"/>
          <ac:spMkLst>
            <pc:docMk/>
            <pc:sldMk cId="196955251" sldId="272"/>
            <ac:spMk id="18" creationId="{38FAA1A1-D861-433F-88FA-1E9D6FD31D11}"/>
          </ac:spMkLst>
        </pc:spChg>
        <pc:spChg chg="del">
          <ac:chgData name="C23459612 Tim Tector" userId="4eeb5cb5-9711-416e-a17b-e76312238a7d" providerId="ADAL" clId="{5956BAD3-0E9C-EB47-9E26-4F0185E07D9E}" dt="2025-03-13T14:55:09.877" v="547" actId="26606"/>
          <ac:spMkLst>
            <pc:docMk/>
            <pc:sldMk cId="196955251" sldId="272"/>
            <ac:spMk id="20" creationId="{8D71EDA1-87BF-4D5D-AB79-F346FD19278A}"/>
          </ac:spMkLst>
        </pc:spChg>
        <pc:spChg chg="add">
          <ac:chgData name="C23459612 Tim Tector" userId="4eeb5cb5-9711-416e-a17b-e76312238a7d" providerId="ADAL" clId="{5956BAD3-0E9C-EB47-9E26-4F0185E07D9E}" dt="2025-03-13T14:55:09.877" v="547" actId="26606"/>
          <ac:spMkLst>
            <pc:docMk/>
            <pc:sldMk cId="196955251" sldId="272"/>
            <ac:spMk id="25" creationId="{61293230-B0F6-45B1-96D1-13D18E242995}"/>
          </ac:spMkLst>
        </pc:spChg>
        <pc:spChg chg="add">
          <ac:chgData name="C23459612 Tim Tector" userId="4eeb5cb5-9711-416e-a17b-e76312238a7d" providerId="ADAL" clId="{5956BAD3-0E9C-EB47-9E26-4F0185E07D9E}" dt="2025-03-13T14:55:09.877" v="547" actId="26606"/>
          <ac:spMkLst>
            <pc:docMk/>
            <pc:sldMk cId="196955251" sldId="272"/>
            <ac:spMk id="27" creationId="{2B573B51-C170-49C0-A3D9-8D99730C45AE}"/>
          </ac:spMkLst>
        </pc:spChg>
        <pc:spChg chg="add">
          <ac:chgData name="C23459612 Tim Tector" userId="4eeb5cb5-9711-416e-a17b-e76312238a7d" providerId="ADAL" clId="{5956BAD3-0E9C-EB47-9E26-4F0185E07D9E}" dt="2025-03-13T14:55:09.877" v="547" actId="26606"/>
          <ac:spMkLst>
            <pc:docMk/>
            <pc:sldMk cId="196955251" sldId="272"/>
            <ac:spMk id="29" creationId="{CC7BCC73-A901-44EB-B0E7-879E19267A6A}"/>
          </ac:spMkLst>
        </pc:spChg>
        <pc:picChg chg="mod">
          <ac:chgData name="C23459612 Tim Tector" userId="4eeb5cb5-9711-416e-a17b-e76312238a7d" providerId="ADAL" clId="{5956BAD3-0E9C-EB47-9E26-4F0185E07D9E}" dt="2025-03-13T14:55:09.877" v="547" actId="26606"/>
          <ac:picMkLst>
            <pc:docMk/>
            <pc:sldMk cId="196955251" sldId="272"/>
            <ac:picMk id="4" creationId="{CE5096C9-3AAA-F194-AE18-4E691FC07C0A}"/>
          </ac:picMkLst>
        </pc:picChg>
        <pc:picChg chg="mod">
          <ac:chgData name="C23459612 Tim Tector" userId="4eeb5cb5-9711-416e-a17b-e76312238a7d" providerId="ADAL" clId="{5956BAD3-0E9C-EB47-9E26-4F0185E07D9E}" dt="2025-03-13T14:55:09.877" v="547" actId="26606"/>
          <ac:picMkLst>
            <pc:docMk/>
            <pc:sldMk cId="196955251" sldId="272"/>
            <ac:picMk id="8" creationId="{C52B568A-AF27-2AAE-C464-610EF95EA959}"/>
          </ac:picMkLst>
        </pc:picChg>
      </pc:sldChg>
      <pc:sldChg chg="delSp delDesignElem">
        <pc:chgData name="C23459612 Tim Tector" userId="4eeb5cb5-9711-416e-a17b-e76312238a7d" providerId="ADAL" clId="{5956BAD3-0E9C-EB47-9E26-4F0185E07D9E}" dt="2025-03-13T09:06:58.080" v="310"/>
        <pc:sldMkLst>
          <pc:docMk/>
          <pc:sldMk cId="2074487997" sldId="273"/>
        </pc:sldMkLst>
        <pc:spChg chg="del">
          <ac:chgData name="C23459612 Tim Tector" userId="4eeb5cb5-9711-416e-a17b-e76312238a7d" providerId="ADAL" clId="{5956BAD3-0E9C-EB47-9E26-4F0185E07D9E}" dt="2025-03-13T09:06:58.080" v="310"/>
          <ac:spMkLst>
            <pc:docMk/>
            <pc:sldMk cId="2074487997" sldId="273"/>
            <ac:spMk id="8" creationId="{70DFC902-7D23-471A-B557-B6B6917D7A0D}"/>
          </ac:spMkLst>
        </pc:spChg>
        <pc:spChg chg="del">
          <ac:chgData name="C23459612 Tim Tector" userId="4eeb5cb5-9711-416e-a17b-e76312238a7d" providerId="ADAL" clId="{5956BAD3-0E9C-EB47-9E26-4F0185E07D9E}" dt="2025-03-13T09:06:58.080" v="310"/>
          <ac:spMkLst>
            <pc:docMk/>
            <pc:sldMk cId="2074487997" sldId="273"/>
            <ac:spMk id="10" creationId="{A55D5633-D557-4DCA-982C-FF36EB7A1C00}"/>
          </ac:spMkLst>
        </pc:spChg>
        <pc:spChg chg="del">
          <ac:chgData name="C23459612 Tim Tector" userId="4eeb5cb5-9711-416e-a17b-e76312238a7d" providerId="ADAL" clId="{5956BAD3-0E9C-EB47-9E26-4F0185E07D9E}" dt="2025-03-13T09:06:58.080" v="310"/>
          <ac:spMkLst>
            <pc:docMk/>
            <pc:sldMk cId="2074487997" sldId="273"/>
            <ac:spMk id="12" creationId="{450D3AD2-FA80-415F-A9CE-54D884561CD7}"/>
          </ac:spMkLst>
        </pc:spChg>
      </pc:sldChg>
      <pc:sldChg chg="delSp modSp mod delDesignElem">
        <pc:chgData name="C23459612 Tim Tector" userId="4eeb5cb5-9711-416e-a17b-e76312238a7d" providerId="ADAL" clId="{5956BAD3-0E9C-EB47-9E26-4F0185E07D9E}" dt="2025-03-13T09:12:38.245" v="532" actId="207"/>
        <pc:sldMkLst>
          <pc:docMk/>
          <pc:sldMk cId="2467372420" sldId="274"/>
        </pc:sldMkLst>
        <pc:spChg chg="mod">
          <ac:chgData name="C23459612 Tim Tector" userId="4eeb5cb5-9711-416e-a17b-e76312238a7d" providerId="ADAL" clId="{5956BAD3-0E9C-EB47-9E26-4F0185E07D9E}" dt="2025-03-13T09:12:38.245" v="532" actId="207"/>
          <ac:spMkLst>
            <pc:docMk/>
            <pc:sldMk cId="2467372420" sldId="274"/>
            <ac:spMk id="2" creationId="{70AC9793-BE0A-31CA-BCE5-ED610EB4ABBD}"/>
          </ac:spMkLst>
        </pc:spChg>
        <pc:spChg chg="del">
          <ac:chgData name="C23459612 Tim Tector" userId="4eeb5cb5-9711-416e-a17b-e76312238a7d" providerId="ADAL" clId="{5956BAD3-0E9C-EB47-9E26-4F0185E07D9E}" dt="2025-03-13T09:12:27.875" v="530" actId="478"/>
          <ac:spMkLst>
            <pc:docMk/>
            <pc:sldMk cId="2467372420" sldId="274"/>
            <ac:spMk id="22" creationId="{7F3929EC-760D-CFFF-91A6-76B46C7D9E28}"/>
          </ac:spMkLst>
        </pc:spChg>
        <pc:spChg chg="del">
          <ac:chgData name="C23459612 Tim Tector" userId="4eeb5cb5-9711-416e-a17b-e76312238a7d" providerId="ADAL" clId="{5956BAD3-0E9C-EB47-9E26-4F0185E07D9E}" dt="2025-03-13T09:06:58.080" v="310"/>
          <ac:spMkLst>
            <pc:docMk/>
            <pc:sldMk cId="2467372420" sldId="274"/>
            <ac:spMk id="72" creationId="{E2D3D3F2-ABBB-4453-B1C5-1BEBF7E4DD56}"/>
          </ac:spMkLst>
        </pc:spChg>
        <pc:spChg chg="del">
          <ac:chgData name="C23459612 Tim Tector" userId="4eeb5cb5-9711-416e-a17b-e76312238a7d" providerId="ADAL" clId="{5956BAD3-0E9C-EB47-9E26-4F0185E07D9E}" dt="2025-03-13T09:06:58.080" v="310"/>
          <ac:spMkLst>
            <pc:docMk/>
            <pc:sldMk cId="2467372420" sldId="274"/>
            <ac:spMk id="74" creationId="{D7A453D2-15D8-4403-815F-291FA16340D9}"/>
          </ac:spMkLst>
        </pc:spChg>
        <pc:spChg chg="del">
          <ac:chgData name="C23459612 Tim Tector" userId="4eeb5cb5-9711-416e-a17b-e76312238a7d" providerId="ADAL" clId="{5956BAD3-0E9C-EB47-9E26-4F0185E07D9E}" dt="2025-03-13T09:06:58.080" v="310"/>
          <ac:spMkLst>
            <pc:docMk/>
            <pc:sldMk cId="2467372420" sldId="274"/>
            <ac:spMk id="84" creationId="{8161EA6B-09CA-445B-AB0D-8DF76FA92DEF}"/>
          </ac:spMkLst>
        </pc:spChg>
        <pc:spChg chg="del">
          <ac:chgData name="C23459612 Tim Tector" userId="4eeb5cb5-9711-416e-a17b-e76312238a7d" providerId="ADAL" clId="{5956BAD3-0E9C-EB47-9E26-4F0185E07D9E}" dt="2025-03-13T09:06:58.080" v="310"/>
          <ac:spMkLst>
            <pc:docMk/>
            <pc:sldMk cId="2467372420" sldId="274"/>
            <ac:spMk id="86" creationId="{B8114C98-A349-4111-A123-E8EAB86ABE30}"/>
          </ac:spMkLst>
        </pc:spChg>
        <pc:grpChg chg="del">
          <ac:chgData name="C23459612 Tim Tector" userId="4eeb5cb5-9711-416e-a17b-e76312238a7d" providerId="ADAL" clId="{5956BAD3-0E9C-EB47-9E26-4F0185E07D9E}" dt="2025-03-13T09:06:58.080" v="310"/>
          <ac:grpSpMkLst>
            <pc:docMk/>
            <pc:sldMk cId="2467372420" sldId="274"/>
            <ac:grpSpMk id="76" creationId="{D36F9873-642F-4EB5-9636-7DE2F9F95D6B}"/>
          </ac:grpSpMkLst>
        </pc:grpChg>
        <pc:grpChg chg="del">
          <ac:chgData name="C23459612 Tim Tector" userId="4eeb5cb5-9711-416e-a17b-e76312238a7d" providerId="ADAL" clId="{5956BAD3-0E9C-EB47-9E26-4F0185E07D9E}" dt="2025-03-13T09:06:58.080" v="310"/>
          <ac:grpSpMkLst>
            <pc:docMk/>
            <pc:sldMk cId="2467372420" sldId="274"/>
            <ac:grpSpMk id="88" creationId="{670FB431-AE18-414D-92F4-1D12D1991152}"/>
          </ac:grpSpMkLst>
        </pc:grpChg>
        <pc:grpChg chg="del">
          <ac:chgData name="C23459612 Tim Tector" userId="4eeb5cb5-9711-416e-a17b-e76312238a7d" providerId="ADAL" clId="{5956BAD3-0E9C-EB47-9E26-4F0185E07D9E}" dt="2025-03-13T09:06:58.080" v="310"/>
          <ac:grpSpMkLst>
            <pc:docMk/>
            <pc:sldMk cId="2467372420" sldId="274"/>
            <ac:grpSpMk id="94" creationId="{8214E4A5-A0D2-42C4-8D14-D2A7E495F041}"/>
          </ac:grpSpMkLst>
        </pc:grpChg>
        <pc:grpChg chg="del">
          <ac:chgData name="C23459612 Tim Tector" userId="4eeb5cb5-9711-416e-a17b-e76312238a7d" providerId="ADAL" clId="{5956BAD3-0E9C-EB47-9E26-4F0185E07D9E}" dt="2025-03-13T09:06:58.080" v="310"/>
          <ac:grpSpMkLst>
            <pc:docMk/>
            <pc:sldMk cId="2467372420" sldId="274"/>
            <ac:grpSpMk id="100" creationId="{AF19A774-30A5-488B-9BAF-629C6440294E}"/>
          </ac:grpSpMkLst>
        </pc:grpChg>
      </pc:sldChg>
      <pc:sldChg chg="addSp delSp modSp new del mod">
        <pc:chgData name="C23459612 Tim Tector" userId="4eeb5cb5-9711-416e-a17b-e76312238a7d" providerId="ADAL" clId="{5956BAD3-0E9C-EB47-9E26-4F0185E07D9E}" dt="2025-03-13T09:09:17.532" v="488" actId="2696"/>
        <pc:sldMkLst>
          <pc:docMk/>
          <pc:sldMk cId="1426596286" sldId="275"/>
        </pc:sldMkLst>
        <pc:spChg chg="del mod">
          <ac:chgData name="C23459612 Tim Tector" userId="4eeb5cb5-9711-416e-a17b-e76312238a7d" providerId="ADAL" clId="{5956BAD3-0E9C-EB47-9E26-4F0185E07D9E}" dt="2025-03-13T09:06:40.565" v="295" actId="478"/>
          <ac:spMkLst>
            <pc:docMk/>
            <pc:sldMk cId="1426596286" sldId="275"/>
            <ac:spMk id="2" creationId="{DC94E716-8441-8E0D-1F35-9ACBD3B5E92F}"/>
          </ac:spMkLst>
        </pc:spChg>
        <pc:spChg chg="mod">
          <ac:chgData name="C23459612 Tim Tector" userId="4eeb5cb5-9711-416e-a17b-e76312238a7d" providerId="ADAL" clId="{5956BAD3-0E9C-EB47-9E26-4F0185E07D9E}" dt="2025-03-13T09:08:05.712" v="477" actId="20577"/>
          <ac:spMkLst>
            <pc:docMk/>
            <pc:sldMk cId="1426596286" sldId="275"/>
            <ac:spMk id="3" creationId="{6CB0327F-BD01-CAD0-2E4E-9336A7B6022A}"/>
          </ac:spMkLst>
        </pc:spChg>
        <pc:spChg chg="add del mod">
          <ac:chgData name="C23459612 Tim Tector" userId="4eeb5cb5-9711-416e-a17b-e76312238a7d" providerId="ADAL" clId="{5956BAD3-0E9C-EB47-9E26-4F0185E07D9E}" dt="2025-03-13T09:06:44.555" v="296" actId="478"/>
          <ac:spMkLst>
            <pc:docMk/>
            <pc:sldMk cId="1426596286" sldId="275"/>
            <ac:spMk id="13" creationId="{2902C34D-DE7B-3190-9D65-07DD2CCC8C25}"/>
          </ac:spMkLst>
        </pc:spChg>
        <pc:picChg chg="add del mod">
          <ac:chgData name="C23459612 Tim Tector" userId="4eeb5cb5-9711-416e-a17b-e76312238a7d" providerId="ADAL" clId="{5956BAD3-0E9C-EB47-9E26-4F0185E07D9E}" dt="2025-03-13T09:09:13.549" v="486" actId="478"/>
          <ac:picMkLst>
            <pc:docMk/>
            <pc:sldMk cId="1426596286" sldId="275"/>
            <ac:picMk id="5" creationId="{5F09C0A5-36F7-0349-AC30-E827840A3AB6}"/>
          </ac:picMkLst>
        </pc:picChg>
        <pc:picChg chg="add del mod">
          <ac:chgData name="C23459612 Tim Tector" userId="4eeb5cb5-9711-416e-a17b-e76312238a7d" providerId="ADAL" clId="{5956BAD3-0E9C-EB47-9E26-4F0185E07D9E}" dt="2025-03-13T09:09:14.852" v="487" actId="478"/>
          <ac:picMkLst>
            <pc:docMk/>
            <pc:sldMk cId="1426596286" sldId="275"/>
            <ac:picMk id="7" creationId="{07653FA7-51DD-2AFA-58D8-A33F910FAA94}"/>
          </ac:picMkLst>
        </pc:picChg>
        <pc:picChg chg="add mod">
          <ac:chgData name="C23459612 Tim Tector" userId="4eeb5cb5-9711-416e-a17b-e76312238a7d" providerId="ADAL" clId="{5956BAD3-0E9C-EB47-9E26-4F0185E07D9E}" dt="2025-03-13T09:05:55.770" v="286" actId="1076"/>
          <ac:picMkLst>
            <pc:docMk/>
            <pc:sldMk cId="1426596286" sldId="275"/>
            <ac:picMk id="9" creationId="{49C0745E-E51A-48BD-64C5-3E2E20AC2138}"/>
          </ac:picMkLst>
        </pc:picChg>
        <pc:picChg chg="add del mod">
          <ac:chgData name="C23459612 Tim Tector" userId="4eeb5cb5-9711-416e-a17b-e76312238a7d" providerId="ADAL" clId="{5956BAD3-0E9C-EB47-9E26-4F0185E07D9E}" dt="2025-03-13T09:06:22.280" v="291" actId="478"/>
          <ac:picMkLst>
            <pc:docMk/>
            <pc:sldMk cId="1426596286" sldId="275"/>
            <ac:picMk id="11" creationId="{4FDDA934-36A7-5C71-E792-F659BE5B6552}"/>
          </ac:picMkLst>
        </pc:picChg>
      </pc:sldChg>
      <pc:sldChg chg="addSp delSp modSp add del mod">
        <pc:chgData name="C23459612 Tim Tector" userId="4eeb5cb5-9711-416e-a17b-e76312238a7d" providerId="ADAL" clId="{5956BAD3-0E9C-EB47-9E26-4F0185E07D9E}" dt="2025-03-13T14:59:32.495" v="553" actId="20577"/>
        <pc:sldMkLst>
          <pc:docMk/>
          <pc:sldMk cId="1611698533" sldId="276"/>
        </pc:sldMkLst>
        <pc:spChg chg="del mod">
          <ac:chgData name="C23459612 Tim Tector" userId="4eeb5cb5-9711-416e-a17b-e76312238a7d" providerId="ADAL" clId="{5956BAD3-0E9C-EB47-9E26-4F0185E07D9E}" dt="2025-03-13T10:21:32.615" v="533" actId="26606"/>
          <ac:spMkLst>
            <pc:docMk/>
            <pc:sldMk cId="1611698533" sldId="276"/>
            <ac:spMk id="3" creationId="{F02DCD30-B603-F66D-AEEF-C996F7B6CCB4}"/>
          </ac:spMkLst>
        </pc:spChg>
        <pc:graphicFrameChg chg="add mod">
          <ac:chgData name="C23459612 Tim Tector" userId="4eeb5cb5-9711-416e-a17b-e76312238a7d" providerId="ADAL" clId="{5956BAD3-0E9C-EB47-9E26-4F0185E07D9E}" dt="2025-03-13T14:59:32.495" v="553" actId="20577"/>
          <ac:graphicFrameMkLst>
            <pc:docMk/>
            <pc:sldMk cId="1611698533" sldId="276"/>
            <ac:graphicFrameMk id="14" creationId="{A492F345-6A2A-2207-878C-33A3B7D96AFF}"/>
          </ac:graphicFrameMkLst>
        </pc:graphicFrameChg>
        <pc:picChg chg="add del">
          <ac:chgData name="C23459612 Tim Tector" userId="4eeb5cb5-9711-416e-a17b-e76312238a7d" providerId="ADAL" clId="{5956BAD3-0E9C-EB47-9E26-4F0185E07D9E}" dt="2025-03-13T09:08:59.708" v="485" actId="478"/>
          <ac:picMkLst>
            <pc:docMk/>
            <pc:sldMk cId="1611698533" sldId="276"/>
            <ac:picMk id="5" creationId="{8EC5E023-638C-BBD9-1569-87D5A347404F}"/>
          </ac:picMkLst>
        </pc:picChg>
        <pc:picChg chg="add mod">
          <ac:chgData name="C23459612 Tim Tector" userId="4eeb5cb5-9711-416e-a17b-e76312238a7d" providerId="ADAL" clId="{5956BAD3-0E9C-EB47-9E26-4F0185E07D9E}" dt="2025-03-13T09:10:58.352" v="507" actId="1076"/>
          <ac:picMkLst>
            <pc:docMk/>
            <pc:sldMk cId="1611698533" sldId="276"/>
            <ac:picMk id="6" creationId="{39028A99-9987-4667-C263-03BA2BC1E6C0}"/>
          </ac:picMkLst>
        </pc:picChg>
        <pc:picChg chg="del">
          <ac:chgData name="C23459612 Tim Tector" userId="4eeb5cb5-9711-416e-a17b-e76312238a7d" providerId="ADAL" clId="{5956BAD3-0E9C-EB47-9E26-4F0185E07D9E}" dt="2025-03-13T09:09:24.720" v="489" actId="478"/>
          <ac:picMkLst>
            <pc:docMk/>
            <pc:sldMk cId="1611698533" sldId="276"/>
            <ac:picMk id="7" creationId="{D3366379-D0C0-C3B7-8EF6-118979EEF179}"/>
          </ac:picMkLst>
        </pc:picChg>
        <pc:picChg chg="del">
          <ac:chgData name="C23459612 Tim Tector" userId="4eeb5cb5-9711-416e-a17b-e76312238a7d" providerId="ADAL" clId="{5956BAD3-0E9C-EB47-9E26-4F0185E07D9E}" dt="2025-03-13T09:09:25.716" v="490" actId="478"/>
          <ac:picMkLst>
            <pc:docMk/>
            <pc:sldMk cId="1611698533" sldId="276"/>
            <ac:picMk id="9" creationId="{7871C5B0-6AAC-71E4-9E72-5FB71F36C6FA}"/>
          </ac:picMkLst>
        </pc:picChg>
        <pc:picChg chg="add mod">
          <ac:chgData name="C23459612 Tim Tector" userId="4eeb5cb5-9711-416e-a17b-e76312238a7d" providerId="ADAL" clId="{5956BAD3-0E9C-EB47-9E26-4F0185E07D9E}" dt="2025-03-13T09:11:01.433" v="509" actId="1076"/>
          <ac:picMkLst>
            <pc:docMk/>
            <pc:sldMk cId="1611698533" sldId="276"/>
            <ac:picMk id="10" creationId="{F828D99B-FAB0-F348-132F-DDF5CB62BEE4}"/>
          </ac:picMkLst>
        </pc:picChg>
        <pc:picChg chg="add mod">
          <ac:chgData name="C23459612 Tim Tector" userId="4eeb5cb5-9711-416e-a17b-e76312238a7d" providerId="ADAL" clId="{5956BAD3-0E9C-EB47-9E26-4F0185E07D9E}" dt="2025-03-13T09:11:10.077" v="513" actId="1076"/>
          <ac:picMkLst>
            <pc:docMk/>
            <pc:sldMk cId="1611698533" sldId="276"/>
            <ac:picMk id="12" creationId="{B287B93E-9C59-B31C-3D6D-D7DD1B75586E}"/>
          </ac:picMkLst>
        </pc:picChg>
      </pc:sldChg>
      <pc:sldChg chg="addSp modSp mod setBg">
        <pc:chgData name="C23459612 Tim Tector" userId="4eeb5cb5-9711-416e-a17b-e76312238a7d" providerId="ADAL" clId="{5956BAD3-0E9C-EB47-9E26-4F0185E07D9E}" dt="2025-03-13T15:10:49.267" v="558" actId="26606"/>
        <pc:sldMkLst>
          <pc:docMk/>
          <pc:sldMk cId="1750543759" sldId="277"/>
        </pc:sldMkLst>
        <pc:spChg chg="mod">
          <ac:chgData name="C23459612 Tim Tector" userId="4eeb5cb5-9711-416e-a17b-e76312238a7d" providerId="ADAL" clId="{5956BAD3-0E9C-EB47-9E26-4F0185E07D9E}" dt="2025-03-13T15:10:49.267" v="558" actId="26606"/>
          <ac:spMkLst>
            <pc:docMk/>
            <pc:sldMk cId="1750543759" sldId="277"/>
            <ac:spMk id="2" creationId="{868AAB2B-2222-DE58-4EC1-B5E63FDC8EAE}"/>
          </ac:spMkLst>
        </pc:spChg>
        <pc:spChg chg="mod">
          <ac:chgData name="C23459612 Tim Tector" userId="4eeb5cb5-9711-416e-a17b-e76312238a7d" providerId="ADAL" clId="{5956BAD3-0E9C-EB47-9E26-4F0185E07D9E}" dt="2025-03-13T15:10:49.267" v="558" actId="26606"/>
          <ac:spMkLst>
            <pc:docMk/>
            <pc:sldMk cId="1750543759" sldId="277"/>
            <ac:spMk id="3" creationId="{05A1E58A-155E-DCFC-E4C3-AE3A96D0A355}"/>
          </ac:spMkLst>
        </pc:spChg>
        <pc:spChg chg="add">
          <ac:chgData name="C23459612 Tim Tector" userId="4eeb5cb5-9711-416e-a17b-e76312238a7d" providerId="ADAL" clId="{5956BAD3-0E9C-EB47-9E26-4F0185E07D9E}" dt="2025-03-13T15:10:49.267" v="558" actId="26606"/>
          <ac:spMkLst>
            <pc:docMk/>
            <pc:sldMk cId="1750543759" sldId="277"/>
            <ac:spMk id="8" creationId="{C7D023E4-8DE1-436E-9847-ED6A4B4B04FD}"/>
          </ac:spMkLst>
        </pc:spChg>
        <pc:grpChg chg="add">
          <ac:chgData name="C23459612 Tim Tector" userId="4eeb5cb5-9711-416e-a17b-e76312238a7d" providerId="ADAL" clId="{5956BAD3-0E9C-EB47-9E26-4F0185E07D9E}" dt="2025-03-13T15:10:49.267" v="558" actId="26606"/>
          <ac:grpSpMkLst>
            <pc:docMk/>
            <pc:sldMk cId="1750543759" sldId="277"/>
            <ac:grpSpMk id="10" creationId="{1FEC590B-3306-47E9-BD67-97F3F76169A4}"/>
          </ac:grpSpMkLst>
        </pc:grpChg>
        <pc:grpChg chg="add">
          <ac:chgData name="C23459612 Tim Tector" userId="4eeb5cb5-9711-416e-a17b-e76312238a7d" providerId="ADAL" clId="{5956BAD3-0E9C-EB47-9E26-4F0185E07D9E}" dt="2025-03-13T15:10:49.267" v="558" actId="26606"/>
          <ac:grpSpMkLst>
            <pc:docMk/>
            <pc:sldMk cId="1750543759" sldId="277"/>
            <ac:grpSpMk id="14" creationId="{A47AAF5E-1692-48C9-98FB-6432BF0BC4F7}"/>
          </ac:grpSpMkLst>
        </pc:grpChg>
      </pc:sldChg>
      <pc:sldMasterChg chg="modTransition modSldLayout">
        <pc:chgData name="C23459612 Tim Tector" userId="4eeb5cb5-9711-416e-a17b-e76312238a7d" providerId="ADAL" clId="{5956BAD3-0E9C-EB47-9E26-4F0185E07D9E}" dt="2025-03-13T09:06:58.080" v="310"/>
        <pc:sldMasterMkLst>
          <pc:docMk/>
          <pc:sldMasterMk cId="1433080045" sldId="2147483708"/>
        </pc:sldMasterMkLst>
        <pc:sldLayoutChg chg="modTransition">
          <pc:chgData name="C23459612 Tim Tector" userId="4eeb5cb5-9711-416e-a17b-e76312238a7d" providerId="ADAL" clId="{5956BAD3-0E9C-EB47-9E26-4F0185E07D9E}" dt="2025-03-13T09:06:58.080" v="310"/>
          <pc:sldLayoutMkLst>
            <pc:docMk/>
            <pc:sldMasterMk cId="1433080045" sldId="2147483708"/>
            <pc:sldLayoutMk cId="3192231253" sldId="2147483709"/>
          </pc:sldLayoutMkLst>
        </pc:sldLayoutChg>
        <pc:sldLayoutChg chg="modTransition">
          <pc:chgData name="C23459612 Tim Tector" userId="4eeb5cb5-9711-416e-a17b-e76312238a7d" providerId="ADAL" clId="{5956BAD3-0E9C-EB47-9E26-4F0185E07D9E}" dt="2025-03-13T09:06:58.080" v="310"/>
          <pc:sldLayoutMkLst>
            <pc:docMk/>
            <pc:sldMasterMk cId="1433080045" sldId="2147483708"/>
            <pc:sldLayoutMk cId="3073348053" sldId="2147483710"/>
          </pc:sldLayoutMkLst>
        </pc:sldLayoutChg>
        <pc:sldLayoutChg chg="modTransition">
          <pc:chgData name="C23459612 Tim Tector" userId="4eeb5cb5-9711-416e-a17b-e76312238a7d" providerId="ADAL" clId="{5956BAD3-0E9C-EB47-9E26-4F0185E07D9E}" dt="2025-03-13T09:06:58.080" v="310"/>
          <pc:sldLayoutMkLst>
            <pc:docMk/>
            <pc:sldMasterMk cId="1433080045" sldId="2147483708"/>
            <pc:sldLayoutMk cId="2972085658" sldId="2147483711"/>
          </pc:sldLayoutMkLst>
        </pc:sldLayoutChg>
        <pc:sldLayoutChg chg="modTransition">
          <pc:chgData name="C23459612 Tim Tector" userId="4eeb5cb5-9711-416e-a17b-e76312238a7d" providerId="ADAL" clId="{5956BAD3-0E9C-EB47-9E26-4F0185E07D9E}" dt="2025-03-13T09:06:58.080" v="310"/>
          <pc:sldLayoutMkLst>
            <pc:docMk/>
            <pc:sldMasterMk cId="1433080045" sldId="2147483708"/>
            <pc:sldLayoutMk cId="2757196738" sldId="2147483712"/>
          </pc:sldLayoutMkLst>
        </pc:sldLayoutChg>
        <pc:sldLayoutChg chg="modTransition">
          <pc:chgData name="C23459612 Tim Tector" userId="4eeb5cb5-9711-416e-a17b-e76312238a7d" providerId="ADAL" clId="{5956BAD3-0E9C-EB47-9E26-4F0185E07D9E}" dt="2025-03-13T09:06:58.080" v="310"/>
          <pc:sldLayoutMkLst>
            <pc:docMk/>
            <pc:sldMasterMk cId="1433080045" sldId="2147483708"/>
            <pc:sldLayoutMk cId="707720381" sldId="2147483713"/>
          </pc:sldLayoutMkLst>
        </pc:sldLayoutChg>
        <pc:sldLayoutChg chg="modTransition">
          <pc:chgData name="C23459612 Tim Tector" userId="4eeb5cb5-9711-416e-a17b-e76312238a7d" providerId="ADAL" clId="{5956BAD3-0E9C-EB47-9E26-4F0185E07D9E}" dt="2025-03-13T09:06:58.080" v="310"/>
          <pc:sldLayoutMkLst>
            <pc:docMk/>
            <pc:sldMasterMk cId="1433080045" sldId="2147483708"/>
            <pc:sldLayoutMk cId="2274625685" sldId="2147483714"/>
          </pc:sldLayoutMkLst>
        </pc:sldLayoutChg>
        <pc:sldLayoutChg chg="modTransition">
          <pc:chgData name="C23459612 Tim Tector" userId="4eeb5cb5-9711-416e-a17b-e76312238a7d" providerId="ADAL" clId="{5956BAD3-0E9C-EB47-9E26-4F0185E07D9E}" dt="2025-03-13T09:06:58.080" v="310"/>
          <pc:sldLayoutMkLst>
            <pc:docMk/>
            <pc:sldMasterMk cId="1433080045" sldId="2147483708"/>
            <pc:sldLayoutMk cId="1315769263" sldId="2147483715"/>
          </pc:sldLayoutMkLst>
        </pc:sldLayoutChg>
        <pc:sldLayoutChg chg="modTransition">
          <pc:chgData name="C23459612 Tim Tector" userId="4eeb5cb5-9711-416e-a17b-e76312238a7d" providerId="ADAL" clId="{5956BAD3-0E9C-EB47-9E26-4F0185E07D9E}" dt="2025-03-13T09:06:58.080" v="310"/>
          <pc:sldLayoutMkLst>
            <pc:docMk/>
            <pc:sldMasterMk cId="1433080045" sldId="2147483708"/>
            <pc:sldLayoutMk cId="2307871036" sldId="2147483716"/>
          </pc:sldLayoutMkLst>
        </pc:sldLayoutChg>
        <pc:sldLayoutChg chg="modTransition">
          <pc:chgData name="C23459612 Tim Tector" userId="4eeb5cb5-9711-416e-a17b-e76312238a7d" providerId="ADAL" clId="{5956BAD3-0E9C-EB47-9E26-4F0185E07D9E}" dt="2025-03-13T09:06:58.080" v="310"/>
          <pc:sldLayoutMkLst>
            <pc:docMk/>
            <pc:sldMasterMk cId="1433080045" sldId="2147483708"/>
            <pc:sldLayoutMk cId="27842712" sldId="2147483717"/>
          </pc:sldLayoutMkLst>
        </pc:sldLayoutChg>
        <pc:sldLayoutChg chg="modTransition">
          <pc:chgData name="C23459612 Tim Tector" userId="4eeb5cb5-9711-416e-a17b-e76312238a7d" providerId="ADAL" clId="{5956BAD3-0E9C-EB47-9E26-4F0185E07D9E}" dt="2025-03-13T09:06:58.080" v="310"/>
          <pc:sldLayoutMkLst>
            <pc:docMk/>
            <pc:sldMasterMk cId="1433080045" sldId="2147483708"/>
            <pc:sldLayoutMk cId="1434420301" sldId="2147483718"/>
          </pc:sldLayoutMkLst>
        </pc:sldLayoutChg>
        <pc:sldLayoutChg chg="modTransition">
          <pc:chgData name="C23459612 Tim Tector" userId="4eeb5cb5-9711-416e-a17b-e76312238a7d" providerId="ADAL" clId="{5956BAD3-0E9C-EB47-9E26-4F0185E07D9E}" dt="2025-03-13T09:06:58.080" v="310"/>
          <pc:sldLayoutMkLst>
            <pc:docMk/>
            <pc:sldMasterMk cId="1433080045" sldId="2147483708"/>
            <pc:sldLayoutMk cId="2426213504" sldId="2147483719"/>
          </pc:sldLayoutMkLst>
        </pc:sldLayoutChg>
      </pc:sldMasterChg>
      <pc:sldMasterChg chg="modTransition modSldLayout">
        <pc:chgData name="C23459612 Tim Tector" userId="4eeb5cb5-9711-416e-a17b-e76312238a7d" providerId="ADAL" clId="{5956BAD3-0E9C-EB47-9E26-4F0185E07D9E}" dt="2025-03-13T09:06:59.849" v="311"/>
        <pc:sldMasterMkLst>
          <pc:docMk/>
          <pc:sldMasterMk cId="3535002582" sldId="2147483720"/>
        </pc:sldMasterMkLst>
        <pc:sldLayoutChg chg="modTransition">
          <pc:chgData name="C23459612 Tim Tector" userId="4eeb5cb5-9711-416e-a17b-e76312238a7d" providerId="ADAL" clId="{5956BAD3-0E9C-EB47-9E26-4F0185E07D9E}" dt="2025-03-13T09:06:59.849" v="311"/>
          <pc:sldLayoutMkLst>
            <pc:docMk/>
            <pc:sldMasterMk cId="3535002582" sldId="2147483720"/>
            <pc:sldLayoutMk cId="3361299707" sldId="2147483721"/>
          </pc:sldLayoutMkLst>
        </pc:sldLayoutChg>
        <pc:sldLayoutChg chg="modTransition">
          <pc:chgData name="C23459612 Tim Tector" userId="4eeb5cb5-9711-416e-a17b-e76312238a7d" providerId="ADAL" clId="{5956BAD3-0E9C-EB47-9E26-4F0185E07D9E}" dt="2025-03-13T09:06:59.849" v="311"/>
          <pc:sldLayoutMkLst>
            <pc:docMk/>
            <pc:sldMasterMk cId="3535002582" sldId="2147483720"/>
            <pc:sldLayoutMk cId="319869468" sldId="2147483722"/>
          </pc:sldLayoutMkLst>
        </pc:sldLayoutChg>
        <pc:sldLayoutChg chg="modTransition">
          <pc:chgData name="C23459612 Tim Tector" userId="4eeb5cb5-9711-416e-a17b-e76312238a7d" providerId="ADAL" clId="{5956BAD3-0E9C-EB47-9E26-4F0185E07D9E}" dt="2025-03-13T09:06:59.849" v="311"/>
          <pc:sldLayoutMkLst>
            <pc:docMk/>
            <pc:sldMasterMk cId="3535002582" sldId="2147483720"/>
            <pc:sldLayoutMk cId="3041992686" sldId="2147483723"/>
          </pc:sldLayoutMkLst>
        </pc:sldLayoutChg>
        <pc:sldLayoutChg chg="modTransition">
          <pc:chgData name="C23459612 Tim Tector" userId="4eeb5cb5-9711-416e-a17b-e76312238a7d" providerId="ADAL" clId="{5956BAD3-0E9C-EB47-9E26-4F0185E07D9E}" dt="2025-03-13T09:06:59.849" v="311"/>
          <pc:sldLayoutMkLst>
            <pc:docMk/>
            <pc:sldMasterMk cId="3535002582" sldId="2147483720"/>
            <pc:sldLayoutMk cId="3988023821" sldId="2147483724"/>
          </pc:sldLayoutMkLst>
        </pc:sldLayoutChg>
        <pc:sldLayoutChg chg="modTransition">
          <pc:chgData name="C23459612 Tim Tector" userId="4eeb5cb5-9711-416e-a17b-e76312238a7d" providerId="ADAL" clId="{5956BAD3-0E9C-EB47-9E26-4F0185E07D9E}" dt="2025-03-13T09:06:59.849" v="311"/>
          <pc:sldLayoutMkLst>
            <pc:docMk/>
            <pc:sldMasterMk cId="3535002582" sldId="2147483720"/>
            <pc:sldLayoutMk cId="2221733713" sldId="2147483725"/>
          </pc:sldLayoutMkLst>
        </pc:sldLayoutChg>
        <pc:sldLayoutChg chg="modTransition">
          <pc:chgData name="C23459612 Tim Tector" userId="4eeb5cb5-9711-416e-a17b-e76312238a7d" providerId="ADAL" clId="{5956BAD3-0E9C-EB47-9E26-4F0185E07D9E}" dt="2025-03-13T09:06:59.849" v="311"/>
          <pc:sldLayoutMkLst>
            <pc:docMk/>
            <pc:sldMasterMk cId="3535002582" sldId="2147483720"/>
            <pc:sldLayoutMk cId="1572496751" sldId="2147483726"/>
          </pc:sldLayoutMkLst>
        </pc:sldLayoutChg>
        <pc:sldLayoutChg chg="modTransition">
          <pc:chgData name="C23459612 Tim Tector" userId="4eeb5cb5-9711-416e-a17b-e76312238a7d" providerId="ADAL" clId="{5956BAD3-0E9C-EB47-9E26-4F0185E07D9E}" dt="2025-03-13T09:06:59.849" v="311"/>
          <pc:sldLayoutMkLst>
            <pc:docMk/>
            <pc:sldMasterMk cId="3535002582" sldId="2147483720"/>
            <pc:sldLayoutMk cId="3189435272" sldId="2147483727"/>
          </pc:sldLayoutMkLst>
        </pc:sldLayoutChg>
        <pc:sldLayoutChg chg="modTransition">
          <pc:chgData name="C23459612 Tim Tector" userId="4eeb5cb5-9711-416e-a17b-e76312238a7d" providerId="ADAL" clId="{5956BAD3-0E9C-EB47-9E26-4F0185E07D9E}" dt="2025-03-13T09:06:59.849" v="311"/>
          <pc:sldLayoutMkLst>
            <pc:docMk/>
            <pc:sldMasterMk cId="3535002582" sldId="2147483720"/>
            <pc:sldLayoutMk cId="974395417" sldId="2147483728"/>
          </pc:sldLayoutMkLst>
        </pc:sldLayoutChg>
        <pc:sldLayoutChg chg="modTransition">
          <pc:chgData name="C23459612 Tim Tector" userId="4eeb5cb5-9711-416e-a17b-e76312238a7d" providerId="ADAL" clId="{5956BAD3-0E9C-EB47-9E26-4F0185E07D9E}" dt="2025-03-13T09:06:59.849" v="311"/>
          <pc:sldLayoutMkLst>
            <pc:docMk/>
            <pc:sldMasterMk cId="3535002582" sldId="2147483720"/>
            <pc:sldLayoutMk cId="1043908289" sldId="2147483729"/>
          </pc:sldLayoutMkLst>
        </pc:sldLayoutChg>
        <pc:sldLayoutChg chg="modTransition">
          <pc:chgData name="C23459612 Tim Tector" userId="4eeb5cb5-9711-416e-a17b-e76312238a7d" providerId="ADAL" clId="{5956BAD3-0E9C-EB47-9E26-4F0185E07D9E}" dt="2025-03-13T09:06:59.849" v="311"/>
          <pc:sldLayoutMkLst>
            <pc:docMk/>
            <pc:sldMasterMk cId="3535002582" sldId="2147483720"/>
            <pc:sldLayoutMk cId="3391664268" sldId="2147483730"/>
          </pc:sldLayoutMkLst>
        </pc:sldLayoutChg>
        <pc:sldLayoutChg chg="modTransition">
          <pc:chgData name="C23459612 Tim Tector" userId="4eeb5cb5-9711-416e-a17b-e76312238a7d" providerId="ADAL" clId="{5956BAD3-0E9C-EB47-9E26-4F0185E07D9E}" dt="2025-03-13T09:06:59.849" v="311"/>
          <pc:sldLayoutMkLst>
            <pc:docMk/>
            <pc:sldMasterMk cId="3535002582" sldId="2147483720"/>
            <pc:sldLayoutMk cId="3115361300" sldId="2147483731"/>
          </pc:sldLayoutMkLst>
        </pc:sldLayoutChg>
      </pc:sldMasterChg>
    </pc:docChg>
  </pc:docChgLst>
  <pc:docChgLst>
    <pc:chgData name="C23380123 Ciaran Duggan" userId="S::c23380123@mytudublin.ie::080d23e5-7e17-4456-9f5a-ba7d8ff720c3" providerId="AD" clId="Web-{4D943DD3-A530-01FF-8240-8DE4119E127F}"/>
    <pc:docChg chg="addSld modSld">
      <pc:chgData name="C23380123 Ciaran Duggan" userId="S::c23380123@mytudublin.ie::080d23e5-7e17-4456-9f5a-ba7d8ff720c3" providerId="AD" clId="Web-{4D943DD3-A530-01FF-8240-8DE4119E127F}" dt="2025-03-13T15:09:35.338" v="59" actId="20577"/>
      <pc:docMkLst>
        <pc:docMk/>
      </pc:docMkLst>
      <pc:sldChg chg="modSp new">
        <pc:chgData name="C23380123 Ciaran Duggan" userId="S::c23380123@mytudublin.ie::080d23e5-7e17-4456-9f5a-ba7d8ff720c3" providerId="AD" clId="Web-{4D943DD3-A530-01FF-8240-8DE4119E127F}" dt="2025-03-13T15:09:35.338" v="59" actId="20577"/>
        <pc:sldMkLst>
          <pc:docMk/>
          <pc:sldMk cId="1750543759" sldId="277"/>
        </pc:sldMkLst>
        <pc:spChg chg="mod">
          <ac:chgData name="C23380123 Ciaran Duggan" userId="S::c23380123@mytudublin.ie::080d23e5-7e17-4456-9f5a-ba7d8ff720c3" providerId="AD" clId="Web-{4D943DD3-A530-01FF-8240-8DE4119E127F}" dt="2025-03-13T15:09:01.946" v="30" actId="20577"/>
          <ac:spMkLst>
            <pc:docMk/>
            <pc:sldMk cId="1750543759" sldId="277"/>
            <ac:spMk id="2" creationId="{868AAB2B-2222-DE58-4EC1-B5E63FDC8EAE}"/>
          </ac:spMkLst>
        </pc:spChg>
        <pc:spChg chg="mod">
          <ac:chgData name="C23380123 Ciaran Duggan" userId="S::c23380123@mytudublin.ie::080d23e5-7e17-4456-9f5a-ba7d8ff720c3" providerId="AD" clId="Web-{4D943DD3-A530-01FF-8240-8DE4119E127F}" dt="2025-03-13T15:09:35.338" v="59" actId="20577"/>
          <ac:spMkLst>
            <pc:docMk/>
            <pc:sldMk cId="1750543759" sldId="277"/>
            <ac:spMk id="3" creationId="{05A1E58A-155E-DCFC-E4C3-AE3A96D0A355}"/>
          </ac:spMkLst>
        </pc:spChg>
      </pc:sldChg>
    </pc:docChg>
  </pc:docChgLst>
  <pc:docChgLst>
    <pc:chgData name="C23380123 Ciaran Duggan" userId="S::c23380123@mytudublin.ie::080d23e5-7e17-4456-9f5a-ba7d8ff720c3" providerId="AD" clId="Web-{10DFB9CB-469F-D40B-3EF2-D2D9309BC458}"/>
    <pc:docChg chg="modSld">
      <pc:chgData name="C23380123 Ciaran Duggan" userId="S::c23380123@mytudublin.ie::080d23e5-7e17-4456-9f5a-ba7d8ff720c3" providerId="AD" clId="Web-{10DFB9CB-469F-D40B-3EF2-D2D9309BC458}" dt="2025-03-13T15:05:22.778" v="27" actId="20577"/>
      <pc:docMkLst>
        <pc:docMk/>
      </pc:docMkLst>
      <pc:sldChg chg="modSp">
        <pc:chgData name="C23380123 Ciaran Duggan" userId="S::c23380123@mytudublin.ie::080d23e5-7e17-4456-9f5a-ba7d8ff720c3" providerId="AD" clId="Web-{10DFB9CB-469F-D40B-3EF2-D2D9309BC458}" dt="2025-03-13T15:00:38.065" v="2" actId="20577"/>
        <pc:sldMkLst>
          <pc:docMk/>
          <pc:sldMk cId="1895769742" sldId="258"/>
        </pc:sldMkLst>
        <pc:spChg chg="mod">
          <ac:chgData name="C23380123 Ciaran Duggan" userId="S::c23380123@mytudublin.ie::080d23e5-7e17-4456-9f5a-ba7d8ff720c3" providerId="AD" clId="Web-{10DFB9CB-469F-D40B-3EF2-D2D9309BC458}" dt="2025-03-13T15:00:30.331" v="1" actId="20577"/>
          <ac:spMkLst>
            <pc:docMk/>
            <pc:sldMk cId="1895769742" sldId="258"/>
            <ac:spMk id="3" creationId="{7F4D9469-4AC2-CEE4-BD00-125E75D1F774}"/>
          </ac:spMkLst>
        </pc:spChg>
        <pc:spChg chg="mod">
          <ac:chgData name="C23380123 Ciaran Duggan" userId="S::c23380123@mytudublin.ie::080d23e5-7e17-4456-9f5a-ba7d8ff720c3" providerId="AD" clId="Web-{10DFB9CB-469F-D40B-3EF2-D2D9309BC458}" dt="2025-03-13T15:00:38.065" v="2" actId="20577"/>
          <ac:spMkLst>
            <pc:docMk/>
            <pc:sldMk cId="1895769742" sldId="258"/>
            <ac:spMk id="4" creationId="{B2D391D9-529C-C334-958E-1161BD8B50E9}"/>
          </ac:spMkLst>
        </pc:spChg>
      </pc:sldChg>
      <pc:sldChg chg="addSp delSp modSp">
        <pc:chgData name="C23380123 Ciaran Duggan" userId="S::c23380123@mytudublin.ie::080d23e5-7e17-4456-9f5a-ba7d8ff720c3" providerId="AD" clId="Web-{10DFB9CB-469F-D40B-3EF2-D2D9309BC458}" dt="2025-03-13T15:05:22.778" v="27" actId="20577"/>
        <pc:sldMkLst>
          <pc:docMk/>
          <pc:sldMk cId="1605527916" sldId="266"/>
        </pc:sldMkLst>
        <pc:spChg chg="mod">
          <ac:chgData name="C23380123 Ciaran Duggan" userId="S::c23380123@mytudublin.ie::080d23e5-7e17-4456-9f5a-ba7d8ff720c3" providerId="AD" clId="Web-{10DFB9CB-469F-D40B-3EF2-D2D9309BC458}" dt="2025-03-13T15:01:46.161" v="4" actId="1076"/>
          <ac:spMkLst>
            <pc:docMk/>
            <pc:sldMk cId="1605527916" sldId="266"/>
            <ac:spMk id="2" creationId="{1C70CFAF-AC4C-54B4-FDE5-C56E5D66F596}"/>
          </ac:spMkLst>
        </pc:spChg>
        <pc:spChg chg="mod">
          <ac:chgData name="C23380123 Ciaran Duggan" userId="S::c23380123@mytudublin.ie::080d23e5-7e17-4456-9f5a-ba7d8ff720c3" providerId="AD" clId="Web-{10DFB9CB-469F-D40B-3EF2-D2D9309BC458}" dt="2025-03-13T15:05:22.778" v="27" actId="20577"/>
          <ac:spMkLst>
            <pc:docMk/>
            <pc:sldMk cId="1605527916" sldId="266"/>
            <ac:spMk id="3" creationId="{4DB0AC43-C0E4-418D-7E24-41DC168FEC51}"/>
          </ac:spMkLst>
        </pc:spChg>
        <pc:spChg chg="del">
          <ac:chgData name="C23380123 Ciaran Duggan" userId="S::c23380123@mytudublin.ie::080d23e5-7e17-4456-9f5a-ba7d8ff720c3" providerId="AD" clId="Web-{10DFB9CB-469F-D40B-3EF2-D2D9309BC458}" dt="2025-03-13T15:01:16.098" v="3"/>
          <ac:spMkLst>
            <pc:docMk/>
            <pc:sldMk cId="1605527916" sldId="266"/>
            <ac:spMk id="11" creationId="{1C799903-48D5-4A31-A1A2-541072D9771E}"/>
          </ac:spMkLst>
        </pc:spChg>
        <pc:spChg chg="del">
          <ac:chgData name="C23380123 Ciaran Duggan" userId="S::c23380123@mytudublin.ie::080d23e5-7e17-4456-9f5a-ba7d8ff720c3" providerId="AD" clId="Web-{10DFB9CB-469F-D40B-3EF2-D2D9309BC458}" dt="2025-03-13T15:01:16.098" v="3"/>
          <ac:spMkLst>
            <pc:docMk/>
            <pc:sldMk cId="1605527916" sldId="266"/>
            <ac:spMk id="13" creationId="{8EFFF109-FC58-4FD3-BE05-9775A1310F55}"/>
          </ac:spMkLst>
        </pc:spChg>
        <pc:spChg chg="del">
          <ac:chgData name="C23380123 Ciaran Duggan" userId="S::c23380123@mytudublin.ie::080d23e5-7e17-4456-9f5a-ba7d8ff720c3" providerId="AD" clId="Web-{10DFB9CB-469F-D40B-3EF2-D2D9309BC458}" dt="2025-03-13T15:01:16.098" v="3"/>
          <ac:spMkLst>
            <pc:docMk/>
            <pc:sldMk cId="1605527916" sldId="266"/>
            <ac:spMk id="15" creationId="{E1B96AD6-92A9-4273-A62B-96A1C3E0BA95}"/>
          </ac:spMkLst>
        </pc:spChg>
        <pc:spChg chg="del">
          <ac:chgData name="C23380123 Ciaran Duggan" userId="S::c23380123@mytudublin.ie::080d23e5-7e17-4456-9f5a-ba7d8ff720c3" providerId="AD" clId="Web-{10DFB9CB-469F-D40B-3EF2-D2D9309BC458}" dt="2025-03-13T15:01:16.098" v="3"/>
          <ac:spMkLst>
            <pc:docMk/>
            <pc:sldMk cId="1605527916" sldId="266"/>
            <ac:spMk id="16" creationId="{463EEC44-1BA3-44ED-81FC-A644B04B2A44}"/>
          </ac:spMkLst>
        </pc:spChg>
        <pc:spChg chg="add">
          <ac:chgData name="C23380123 Ciaran Duggan" userId="S::c23380123@mytudublin.ie::080d23e5-7e17-4456-9f5a-ba7d8ff720c3" providerId="AD" clId="Web-{10DFB9CB-469F-D40B-3EF2-D2D9309BC458}" dt="2025-03-13T15:01:16.098" v="3"/>
          <ac:spMkLst>
            <pc:docMk/>
            <pc:sldMk cId="1605527916" sldId="266"/>
            <ac:spMk id="23" creationId="{EDDBB197-D710-4A4F-A9CA-FD2177498BE8}"/>
          </ac:spMkLst>
        </pc:spChg>
        <pc:spChg chg="add">
          <ac:chgData name="C23380123 Ciaran Duggan" userId="S::c23380123@mytudublin.ie::080d23e5-7e17-4456-9f5a-ba7d8ff720c3" providerId="AD" clId="Web-{10DFB9CB-469F-D40B-3EF2-D2D9309BC458}" dt="2025-03-13T15:01:16.098" v="3"/>
          <ac:spMkLst>
            <pc:docMk/>
            <pc:sldMk cId="1605527916" sldId="266"/>
            <ac:spMk id="25" creationId="{975D1CFA-2CDB-4B64-BD9F-85744E8DA12F}"/>
          </ac:spMkLst>
        </pc:spChg>
        <pc:grpChg chg="add">
          <ac:chgData name="C23380123 Ciaran Duggan" userId="S::c23380123@mytudublin.ie::080d23e5-7e17-4456-9f5a-ba7d8ff720c3" providerId="AD" clId="Web-{10DFB9CB-469F-D40B-3EF2-D2D9309BC458}" dt="2025-03-13T15:01:16.098" v="3"/>
          <ac:grpSpMkLst>
            <pc:docMk/>
            <pc:sldMk cId="1605527916" sldId="266"/>
            <ac:grpSpMk id="27" creationId="{25EE5136-01F1-466C-962D-BA9B4C6757AA}"/>
          </ac:grpSpMkLst>
        </pc:grpChg>
        <pc:picChg chg="add">
          <ac:chgData name="C23380123 Ciaran Duggan" userId="S::c23380123@mytudublin.ie::080d23e5-7e17-4456-9f5a-ba7d8ff720c3" providerId="AD" clId="Web-{10DFB9CB-469F-D40B-3EF2-D2D9309BC458}" dt="2025-03-13T15:01:16.098" v="3"/>
          <ac:picMkLst>
            <pc:docMk/>
            <pc:sldMk cId="1605527916" sldId="266"/>
            <ac:picMk id="18" creationId="{5EDCBFE5-2749-31AC-58F8-29B86FEEB658}"/>
          </ac:picMkLst>
        </pc:picChg>
      </pc:sldChg>
    </pc:docChg>
  </pc:docChgLst>
  <pc:docChgLst>
    <pc:chgData name="C23380123 Ciaran Duggan" userId="S::c23380123@mytudublin.ie::080d23e5-7e17-4456-9f5a-ba7d8ff720c3" providerId="AD" clId="Web-{730D1EFD-46B4-1E5E-8625-52830FEC8480}"/>
    <pc:docChg chg="modSld addMainMaster delMainMaster modMainMaster">
      <pc:chgData name="C23380123 Ciaran Duggan" userId="S::c23380123@mytudublin.ie::080d23e5-7e17-4456-9f5a-ba7d8ff720c3" providerId="AD" clId="Web-{730D1EFD-46B4-1E5E-8625-52830FEC8480}" dt="2025-03-12T20:35:25.503" v="51" actId="20577"/>
      <pc:docMkLst>
        <pc:docMk/>
      </pc:docMkLst>
      <pc:sldChg chg="delSp modSp mod modTransition modClrScheme delDesignElem chgLayout">
        <pc:chgData name="C23380123 Ciaran Duggan" userId="S::c23380123@mytudublin.ie::080d23e5-7e17-4456-9f5a-ba7d8ff720c3" providerId="AD" clId="Web-{730D1EFD-46B4-1E5E-8625-52830FEC8480}" dt="2025-03-12T20:26:56.358" v="27"/>
        <pc:sldMkLst>
          <pc:docMk/>
          <pc:sldMk cId="109857222" sldId="256"/>
        </pc:sldMkLst>
        <pc:spChg chg="mod ord">
          <ac:chgData name="C23380123 Ciaran Duggan" userId="S::c23380123@mytudublin.ie::080d23e5-7e17-4456-9f5a-ba7d8ff720c3" providerId="AD" clId="Web-{730D1EFD-46B4-1E5E-8625-52830FEC8480}" dt="2025-03-12T20:21:00.163" v="5"/>
          <ac:spMkLst>
            <pc:docMk/>
            <pc:sldMk cId="109857222" sldId="256"/>
            <ac:spMk id="2" creationId="{00000000-0000-0000-0000-000000000000}"/>
          </ac:spMkLst>
        </pc:spChg>
        <pc:spChg chg="mod ord">
          <ac:chgData name="C23380123 Ciaran Duggan" userId="S::c23380123@mytudublin.ie::080d23e5-7e17-4456-9f5a-ba7d8ff720c3" providerId="AD" clId="Web-{730D1EFD-46B4-1E5E-8625-52830FEC8480}" dt="2025-03-12T20:21:00.163" v="5"/>
          <ac:spMkLst>
            <pc:docMk/>
            <pc:sldMk cId="109857222" sldId="256"/>
            <ac:spMk id="3" creationId="{00000000-0000-0000-0000-000000000000}"/>
          </ac:spMkLst>
        </pc:spChg>
        <pc:spChg chg="del">
          <ac:chgData name="C23380123 Ciaran Duggan" userId="S::c23380123@mytudublin.ie::080d23e5-7e17-4456-9f5a-ba7d8ff720c3" providerId="AD" clId="Web-{730D1EFD-46B4-1E5E-8625-52830FEC8480}" dt="2025-03-12T20:19:51.782" v="2"/>
          <ac:spMkLst>
            <pc:docMk/>
            <pc:sldMk cId="109857222" sldId="256"/>
            <ac:spMk id="6" creationId="{0C0CCF94-9536-4A63-8FF2-E37827C92756}"/>
          </ac:spMkLst>
        </pc:spChg>
        <pc:spChg chg="del">
          <ac:chgData name="C23380123 Ciaran Duggan" userId="S::c23380123@mytudublin.ie::080d23e5-7e17-4456-9f5a-ba7d8ff720c3" providerId="AD" clId="Web-{730D1EFD-46B4-1E5E-8625-52830FEC8480}" dt="2025-03-12T20:19:51.782" v="2"/>
          <ac:spMkLst>
            <pc:docMk/>
            <pc:sldMk cId="109857222" sldId="256"/>
            <ac:spMk id="11" creationId="{C970655A-F4C2-4D7E-BAB6-D3BFC5CAE148}"/>
          </ac:spMkLst>
        </pc:spChg>
        <pc:spChg chg="del">
          <ac:chgData name="C23380123 Ciaran Duggan" userId="S::c23380123@mytudublin.ie::080d23e5-7e17-4456-9f5a-ba7d8ff720c3" providerId="AD" clId="Web-{730D1EFD-46B4-1E5E-8625-52830FEC8480}" dt="2025-03-12T20:19:51.782" v="2"/>
          <ac:spMkLst>
            <pc:docMk/>
            <pc:sldMk cId="109857222" sldId="256"/>
            <ac:spMk id="13" creationId="{3389D0BC-BA1D-4360-88F9-D9ECCBDAB50E}"/>
          </ac:spMkLst>
        </pc:spChg>
      </pc:sldChg>
      <pc:sldChg chg="delSp modSp mod modTransition modClrScheme delDesignElem chgLayout">
        <pc:chgData name="C23380123 Ciaran Duggan" userId="S::c23380123@mytudublin.ie::080d23e5-7e17-4456-9f5a-ba7d8ff720c3" providerId="AD" clId="Web-{730D1EFD-46B4-1E5E-8625-52830FEC8480}" dt="2025-03-12T20:26:56.358" v="27"/>
        <pc:sldMkLst>
          <pc:docMk/>
          <pc:sldMk cId="3463380353" sldId="257"/>
        </pc:sldMkLst>
        <pc:spChg chg="mod ord">
          <ac:chgData name="C23380123 Ciaran Duggan" userId="S::c23380123@mytudublin.ie::080d23e5-7e17-4456-9f5a-ba7d8ff720c3" providerId="AD" clId="Web-{730D1EFD-46B4-1E5E-8625-52830FEC8480}" dt="2025-03-12T20:21:00.163" v="5"/>
          <ac:spMkLst>
            <pc:docMk/>
            <pc:sldMk cId="3463380353" sldId="257"/>
            <ac:spMk id="3" creationId="{128E4282-BE8B-F75C-3A9F-0A857DDDCCD8}"/>
          </ac:spMkLst>
        </pc:spChg>
        <pc:spChg chg="mod ord">
          <ac:chgData name="C23380123 Ciaran Duggan" userId="S::c23380123@mytudublin.ie::080d23e5-7e17-4456-9f5a-ba7d8ff720c3" providerId="AD" clId="Web-{730D1EFD-46B4-1E5E-8625-52830FEC8480}" dt="2025-03-12T20:21:00.163" v="5"/>
          <ac:spMkLst>
            <pc:docMk/>
            <pc:sldMk cId="3463380353" sldId="257"/>
            <ac:spMk id="253" creationId="{4EEF9D15-F2C9-BED6-E75D-7CCA0D267D23}"/>
          </ac:spMkLst>
        </pc:spChg>
        <pc:spChg chg="mod ord">
          <ac:chgData name="C23380123 Ciaran Duggan" userId="S::c23380123@mytudublin.ie::080d23e5-7e17-4456-9f5a-ba7d8ff720c3" providerId="AD" clId="Web-{730D1EFD-46B4-1E5E-8625-52830FEC8480}" dt="2025-03-12T20:21:00.163" v="5"/>
          <ac:spMkLst>
            <pc:docMk/>
            <pc:sldMk cId="3463380353" sldId="257"/>
            <ac:spMk id="254" creationId="{0DAB5CBB-563E-775E-56A6-7F7167423797}"/>
          </ac:spMkLst>
        </pc:spChg>
        <pc:spChg chg="del">
          <ac:chgData name="C23380123 Ciaran Duggan" userId="S::c23380123@mytudublin.ie::080d23e5-7e17-4456-9f5a-ba7d8ff720c3" providerId="AD" clId="Web-{730D1EFD-46B4-1E5E-8625-52830FEC8480}" dt="2025-03-12T20:19:51.782" v="2"/>
          <ac:spMkLst>
            <pc:docMk/>
            <pc:sldMk cId="3463380353" sldId="257"/>
            <ac:spMk id="273" creationId="{FEF085B8-A2C0-4A6F-B663-CCC56F3CD373}"/>
          </ac:spMkLst>
        </pc:spChg>
        <pc:spChg chg="del">
          <ac:chgData name="C23380123 Ciaran Duggan" userId="S::c23380123@mytudublin.ie::080d23e5-7e17-4456-9f5a-ba7d8ff720c3" providerId="AD" clId="Web-{730D1EFD-46B4-1E5E-8625-52830FEC8480}" dt="2025-03-12T20:19:51.782" v="2"/>
          <ac:spMkLst>
            <pc:docMk/>
            <pc:sldMk cId="3463380353" sldId="257"/>
            <ac:spMk id="275" creationId="{2658F6D6-96E0-421A-96D6-3DF404008543}"/>
          </ac:spMkLst>
        </pc:spChg>
        <pc:spChg chg="del">
          <ac:chgData name="C23380123 Ciaran Duggan" userId="S::c23380123@mytudublin.ie::080d23e5-7e17-4456-9f5a-ba7d8ff720c3" providerId="AD" clId="Web-{730D1EFD-46B4-1E5E-8625-52830FEC8480}" dt="2025-03-12T20:19:51.782" v="2"/>
          <ac:spMkLst>
            <pc:docMk/>
            <pc:sldMk cId="3463380353" sldId="257"/>
            <ac:spMk id="277" creationId="{3CF62545-93A0-4FD5-9B48-48DCA794CBA1}"/>
          </ac:spMkLst>
        </pc:spChg>
      </pc:sldChg>
      <pc:sldChg chg="addSp delSp modSp mod modTransition setBg modClrScheme setClrOvrMap delDesignElem chgLayout">
        <pc:chgData name="C23380123 Ciaran Duggan" userId="S::c23380123@mytudublin.ie::080d23e5-7e17-4456-9f5a-ba7d8ff720c3" providerId="AD" clId="Web-{730D1EFD-46B4-1E5E-8625-52830FEC8480}" dt="2025-03-12T20:34:28.733" v="44" actId="20577"/>
        <pc:sldMkLst>
          <pc:docMk/>
          <pc:sldMk cId="1895769742" sldId="258"/>
        </pc:sldMkLst>
        <pc:spChg chg="mod ord">
          <ac:chgData name="C23380123 Ciaran Duggan" userId="S::c23380123@mytudublin.ie::080d23e5-7e17-4456-9f5a-ba7d8ff720c3" providerId="AD" clId="Web-{730D1EFD-46B4-1E5E-8625-52830FEC8480}" dt="2025-03-12T20:21:26.914" v="8"/>
          <ac:spMkLst>
            <pc:docMk/>
            <pc:sldMk cId="1895769742" sldId="258"/>
            <ac:spMk id="2" creationId="{BC640B6A-E2EF-FBED-6167-71131BB81710}"/>
          </ac:spMkLst>
        </pc:spChg>
        <pc:spChg chg="mod ord">
          <ac:chgData name="C23380123 Ciaran Duggan" userId="S::c23380123@mytudublin.ie::080d23e5-7e17-4456-9f5a-ba7d8ff720c3" providerId="AD" clId="Web-{730D1EFD-46B4-1E5E-8625-52830FEC8480}" dt="2025-03-12T20:34:11.279" v="42" actId="20577"/>
          <ac:spMkLst>
            <pc:docMk/>
            <pc:sldMk cId="1895769742" sldId="258"/>
            <ac:spMk id="3" creationId="{7F4D9469-4AC2-CEE4-BD00-125E75D1F774}"/>
          </ac:spMkLst>
        </pc:spChg>
        <pc:spChg chg="mod ord">
          <ac:chgData name="C23380123 Ciaran Duggan" userId="S::c23380123@mytudublin.ie::080d23e5-7e17-4456-9f5a-ba7d8ff720c3" providerId="AD" clId="Web-{730D1EFD-46B4-1E5E-8625-52830FEC8480}" dt="2025-03-12T20:34:28.733" v="44" actId="20577"/>
          <ac:spMkLst>
            <pc:docMk/>
            <pc:sldMk cId="1895769742" sldId="258"/>
            <ac:spMk id="4" creationId="{B2D391D9-529C-C334-958E-1161BD8B50E9}"/>
          </ac:spMkLst>
        </pc:spChg>
        <pc:spChg chg="add del">
          <ac:chgData name="C23380123 Ciaran Duggan" userId="S::c23380123@mytudublin.ie::080d23e5-7e17-4456-9f5a-ba7d8ff720c3" providerId="AD" clId="Web-{730D1EFD-46B4-1E5E-8625-52830FEC8480}" dt="2025-03-12T20:21:26.898" v="7"/>
          <ac:spMkLst>
            <pc:docMk/>
            <pc:sldMk cId="1895769742" sldId="258"/>
            <ac:spMk id="6" creationId="{4C608BEB-860E-4094-8511-78603564A75E}"/>
          </ac:spMkLst>
        </pc:spChg>
        <pc:spChg chg="add">
          <ac:chgData name="C23380123 Ciaran Duggan" userId="S::c23380123@mytudublin.ie::080d23e5-7e17-4456-9f5a-ba7d8ff720c3" providerId="AD" clId="Web-{730D1EFD-46B4-1E5E-8625-52830FEC8480}" dt="2025-03-12T20:21:26.914" v="8"/>
          <ac:spMkLst>
            <pc:docMk/>
            <pc:sldMk cId="1895769742" sldId="258"/>
            <ac:spMk id="10" creationId="{1DE7243B-5109-444B-8FAF-7437C66BC0E9}"/>
          </ac:spMkLst>
        </pc:spChg>
        <pc:spChg chg="add">
          <ac:chgData name="C23380123 Ciaran Duggan" userId="S::c23380123@mytudublin.ie::080d23e5-7e17-4456-9f5a-ba7d8ff720c3" providerId="AD" clId="Web-{730D1EFD-46B4-1E5E-8625-52830FEC8480}" dt="2025-03-12T20:21:26.914" v="8"/>
          <ac:spMkLst>
            <pc:docMk/>
            <pc:sldMk cId="1895769742" sldId="258"/>
            <ac:spMk id="12" creationId="{4C5D6221-DA7B-4611-AA26-7D8E349FDE96}"/>
          </ac:spMkLst>
        </pc:spChg>
        <pc:spChg chg="del">
          <ac:chgData name="C23380123 Ciaran Duggan" userId="S::c23380123@mytudublin.ie::080d23e5-7e17-4456-9f5a-ba7d8ff720c3" providerId="AD" clId="Web-{730D1EFD-46B4-1E5E-8625-52830FEC8480}" dt="2025-03-12T20:19:51.782" v="2"/>
          <ac:spMkLst>
            <pc:docMk/>
            <pc:sldMk cId="1895769742" sldId="258"/>
            <ac:spMk id="25" creationId="{E35A04CF-97D4-4FF7-B359-C546B1F62E54}"/>
          </ac:spMkLst>
        </pc:spChg>
        <pc:spChg chg="del">
          <ac:chgData name="C23380123 Ciaran Duggan" userId="S::c23380123@mytudublin.ie::080d23e5-7e17-4456-9f5a-ba7d8ff720c3" providerId="AD" clId="Web-{730D1EFD-46B4-1E5E-8625-52830FEC8480}" dt="2025-03-12T20:19:51.782" v="2"/>
          <ac:spMkLst>
            <pc:docMk/>
            <pc:sldMk cId="1895769742" sldId="258"/>
            <ac:spMk id="27" creationId="{1DE7243B-5109-444B-8FAF-7437C66BC0E9}"/>
          </ac:spMkLst>
        </pc:spChg>
        <pc:spChg chg="del">
          <ac:chgData name="C23380123 Ciaran Duggan" userId="S::c23380123@mytudublin.ie::080d23e5-7e17-4456-9f5a-ba7d8ff720c3" providerId="AD" clId="Web-{730D1EFD-46B4-1E5E-8625-52830FEC8480}" dt="2025-03-12T20:19:51.782" v="2"/>
          <ac:spMkLst>
            <pc:docMk/>
            <pc:sldMk cId="1895769742" sldId="258"/>
            <ac:spMk id="29" creationId="{4C5D6221-DA7B-4611-AA26-7D8E349FDE96}"/>
          </ac:spMkLst>
        </pc:spChg>
        <pc:cxnChg chg="add del">
          <ac:chgData name="C23380123 Ciaran Duggan" userId="S::c23380123@mytudublin.ie::080d23e5-7e17-4456-9f5a-ba7d8ff720c3" providerId="AD" clId="Web-{730D1EFD-46B4-1E5E-8625-52830FEC8480}" dt="2025-03-12T20:21:26.898" v="7"/>
          <ac:cxnSpMkLst>
            <pc:docMk/>
            <pc:sldMk cId="1895769742" sldId="258"/>
            <ac:cxnSpMk id="7" creationId="{1F16A8D4-FE87-4604-88B2-394B5D1EB437}"/>
          </ac:cxnSpMkLst>
        </pc:cxnChg>
      </pc:sldChg>
      <pc:sldChg chg="modSp mod modTransition modClrScheme chgLayout">
        <pc:chgData name="C23380123 Ciaran Duggan" userId="S::c23380123@mytudublin.ie::080d23e5-7e17-4456-9f5a-ba7d8ff720c3" providerId="AD" clId="Web-{730D1EFD-46B4-1E5E-8625-52830FEC8480}" dt="2025-03-12T20:26:56.358" v="27"/>
        <pc:sldMkLst>
          <pc:docMk/>
          <pc:sldMk cId="2878549408" sldId="259"/>
        </pc:sldMkLst>
        <pc:spChg chg="mod ord">
          <ac:chgData name="C23380123 Ciaran Duggan" userId="S::c23380123@mytudublin.ie::080d23e5-7e17-4456-9f5a-ba7d8ff720c3" providerId="AD" clId="Web-{730D1EFD-46B4-1E5E-8625-52830FEC8480}" dt="2025-03-12T20:21:00.163" v="5"/>
          <ac:spMkLst>
            <pc:docMk/>
            <pc:sldMk cId="2878549408" sldId="259"/>
            <ac:spMk id="2" creationId="{A1AB2BD5-6B52-62A4-4DA0-9280B73BAC4D}"/>
          </ac:spMkLst>
        </pc:spChg>
        <pc:spChg chg="mod ord">
          <ac:chgData name="C23380123 Ciaran Duggan" userId="S::c23380123@mytudublin.ie::080d23e5-7e17-4456-9f5a-ba7d8ff720c3" providerId="AD" clId="Web-{730D1EFD-46B4-1E5E-8625-52830FEC8480}" dt="2025-03-12T20:21:00.163" v="5"/>
          <ac:spMkLst>
            <pc:docMk/>
            <pc:sldMk cId="2878549408" sldId="259"/>
            <ac:spMk id="3" creationId="{84D1461D-6353-B6E9-47B5-2616D45CD0F3}"/>
          </ac:spMkLst>
        </pc:spChg>
      </pc:sldChg>
      <pc:sldChg chg="delSp modSp mod modTransition modClrScheme addAnim modAnim delDesignElem chgLayout">
        <pc:chgData name="C23380123 Ciaran Duggan" userId="S::c23380123@mytudublin.ie::080d23e5-7e17-4456-9f5a-ba7d8ff720c3" providerId="AD" clId="Web-{730D1EFD-46B4-1E5E-8625-52830FEC8480}" dt="2025-03-12T20:28:49.444" v="30"/>
        <pc:sldMkLst>
          <pc:docMk/>
          <pc:sldMk cId="2337114267" sldId="260"/>
        </pc:sldMkLst>
        <pc:spChg chg="mod ord">
          <ac:chgData name="C23380123 Ciaran Duggan" userId="S::c23380123@mytudublin.ie::080d23e5-7e17-4456-9f5a-ba7d8ff720c3" providerId="AD" clId="Web-{730D1EFD-46B4-1E5E-8625-52830FEC8480}" dt="2025-03-12T20:21:00.163" v="5"/>
          <ac:spMkLst>
            <pc:docMk/>
            <pc:sldMk cId="2337114267" sldId="260"/>
            <ac:spMk id="2" creationId="{308DD099-48AA-8735-FC06-CCBBA24DC8CB}"/>
          </ac:spMkLst>
        </pc:spChg>
        <pc:spChg chg="del">
          <ac:chgData name="C23380123 Ciaran Duggan" userId="S::c23380123@mytudublin.ie::080d23e5-7e17-4456-9f5a-ba7d8ff720c3" providerId="AD" clId="Web-{730D1EFD-46B4-1E5E-8625-52830FEC8480}" dt="2025-03-12T20:19:51.782" v="2"/>
          <ac:spMkLst>
            <pc:docMk/>
            <pc:sldMk cId="2337114267" sldId="260"/>
            <ac:spMk id="10" creationId="{9228552E-C8B1-4A80-8448-0787CE0FC704}"/>
          </ac:spMkLst>
        </pc:spChg>
        <pc:graphicFrameChg chg="mod ord">
          <ac:chgData name="C23380123 Ciaran Duggan" userId="S::c23380123@mytudublin.ie::080d23e5-7e17-4456-9f5a-ba7d8ff720c3" providerId="AD" clId="Web-{730D1EFD-46B4-1E5E-8625-52830FEC8480}" dt="2025-03-12T20:21:00.163" v="5"/>
          <ac:graphicFrameMkLst>
            <pc:docMk/>
            <pc:sldMk cId="2337114267" sldId="260"/>
            <ac:graphicFrameMk id="5" creationId="{B38410DA-2AAD-5089-9E9E-D77FF1201A7D}"/>
          </ac:graphicFrameMkLst>
        </pc:graphicFrameChg>
      </pc:sldChg>
      <pc:sldChg chg="addSp delSp modSp mod modTransition setBg modClrScheme setClrOvrMap delDesignElem chgLayout">
        <pc:chgData name="C23380123 Ciaran Duggan" userId="S::c23380123@mytudublin.ie::080d23e5-7e17-4456-9f5a-ba7d8ff720c3" providerId="AD" clId="Web-{730D1EFD-46B4-1E5E-8625-52830FEC8480}" dt="2025-03-12T20:35:25.503" v="51" actId="20577"/>
        <pc:sldMkLst>
          <pc:docMk/>
          <pc:sldMk cId="1713117784" sldId="261"/>
        </pc:sldMkLst>
        <pc:spChg chg="mod ord">
          <ac:chgData name="C23380123 Ciaran Duggan" userId="S::c23380123@mytudublin.ie::080d23e5-7e17-4456-9f5a-ba7d8ff720c3" providerId="AD" clId="Web-{730D1EFD-46B4-1E5E-8625-52830FEC8480}" dt="2025-03-12T20:22:32.778" v="10"/>
          <ac:spMkLst>
            <pc:docMk/>
            <pc:sldMk cId="1713117784" sldId="261"/>
            <ac:spMk id="2" creationId="{BCB8B3CD-ED88-AA54-1409-A2201AB6F0D3}"/>
          </ac:spMkLst>
        </pc:spChg>
        <pc:spChg chg="mod ord">
          <ac:chgData name="C23380123 Ciaran Duggan" userId="S::c23380123@mytudublin.ie::080d23e5-7e17-4456-9f5a-ba7d8ff720c3" providerId="AD" clId="Web-{730D1EFD-46B4-1E5E-8625-52830FEC8480}" dt="2025-03-12T20:35:01.829" v="45" actId="14100"/>
          <ac:spMkLst>
            <pc:docMk/>
            <pc:sldMk cId="1713117784" sldId="261"/>
            <ac:spMk id="3" creationId="{803CF733-2353-E6A9-234D-199B25F0FC2C}"/>
          </ac:spMkLst>
        </pc:spChg>
        <pc:spChg chg="mod ord">
          <ac:chgData name="C23380123 Ciaran Duggan" userId="S::c23380123@mytudublin.ie::080d23e5-7e17-4456-9f5a-ba7d8ff720c3" providerId="AD" clId="Web-{730D1EFD-46B4-1E5E-8625-52830FEC8480}" dt="2025-03-12T20:35:25.503" v="51" actId="20577"/>
          <ac:spMkLst>
            <pc:docMk/>
            <pc:sldMk cId="1713117784" sldId="261"/>
            <ac:spMk id="6" creationId="{EA773756-C67C-32D5-A186-0D6103207243}"/>
          </ac:spMkLst>
        </pc:spChg>
        <pc:spChg chg="mod">
          <ac:chgData name="C23380123 Ciaran Duggan" userId="S::c23380123@mytudublin.ie::080d23e5-7e17-4456-9f5a-ba7d8ff720c3" providerId="AD" clId="Web-{730D1EFD-46B4-1E5E-8625-52830FEC8480}" dt="2025-03-12T20:35:09.580" v="47" actId="14100"/>
          <ac:spMkLst>
            <pc:docMk/>
            <pc:sldMk cId="1713117784" sldId="261"/>
            <ac:spMk id="38" creationId="{525CBE93-A4EA-98DE-9410-B3390C27833E}"/>
          </ac:spMkLst>
        </pc:spChg>
        <pc:spChg chg="add">
          <ac:chgData name="C23380123 Ciaran Duggan" userId="S::c23380123@mytudublin.ie::080d23e5-7e17-4456-9f5a-ba7d8ff720c3" providerId="AD" clId="Web-{730D1EFD-46B4-1E5E-8625-52830FEC8480}" dt="2025-03-12T20:22:32.778" v="10"/>
          <ac:spMkLst>
            <pc:docMk/>
            <pc:sldMk cId="1713117784" sldId="261"/>
            <ac:spMk id="40" creationId="{1DE7243B-5109-444B-8FAF-7437C66BC0E9}"/>
          </ac:spMkLst>
        </pc:spChg>
        <pc:spChg chg="add">
          <ac:chgData name="C23380123 Ciaran Duggan" userId="S::c23380123@mytudublin.ie::080d23e5-7e17-4456-9f5a-ba7d8ff720c3" providerId="AD" clId="Web-{730D1EFD-46B4-1E5E-8625-52830FEC8480}" dt="2025-03-12T20:22:32.778" v="10"/>
          <ac:spMkLst>
            <pc:docMk/>
            <pc:sldMk cId="1713117784" sldId="261"/>
            <ac:spMk id="41" creationId="{4C5D6221-DA7B-4611-AA26-7D8E349FDE96}"/>
          </ac:spMkLst>
        </pc:spChg>
        <pc:spChg chg="del">
          <ac:chgData name="C23380123 Ciaran Duggan" userId="S::c23380123@mytudublin.ie::080d23e5-7e17-4456-9f5a-ba7d8ff720c3" providerId="AD" clId="Web-{730D1EFD-46B4-1E5E-8625-52830FEC8480}" dt="2025-03-12T20:19:51.782" v="2"/>
          <ac:spMkLst>
            <pc:docMk/>
            <pc:sldMk cId="1713117784" sldId="261"/>
            <ac:spMk id="43" creationId="{4C608BEB-860E-4094-8511-78603564A75E}"/>
          </ac:spMkLst>
        </pc:spChg>
        <pc:cxnChg chg="del">
          <ac:chgData name="C23380123 Ciaran Duggan" userId="S::c23380123@mytudublin.ie::080d23e5-7e17-4456-9f5a-ba7d8ff720c3" providerId="AD" clId="Web-{730D1EFD-46B4-1E5E-8625-52830FEC8480}" dt="2025-03-12T20:19:51.782" v="2"/>
          <ac:cxnSpMkLst>
            <pc:docMk/>
            <pc:sldMk cId="1713117784" sldId="261"/>
            <ac:cxnSpMk id="45" creationId="{1F16A8D4-FE87-4604-88B2-394B5D1EB437}"/>
          </ac:cxnSpMkLst>
        </pc:cxnChg>
      </pc:sldChg>
      <pc:sldChg chg="delSp modSp mod modTransition setBg modClrScheme addAnim modAnim delDesignElem chgLayout">
        <pc:chgData name="C23380123 Ciaran Duggan" userId="S::c23380123@mytudublin.ie::080d23e5-7e17-4456-9f5a-ba7d8ff720c3" providerId="AD" clId="Web-{730D1EFD-46B4-1E5E-8625-52830FEC8480}" dt="2025-03-12T20:29:31.119" v="32"/>
        <pc:sldMkLst>
          <pc:docMk/>
          <pc:sldMk cId="2734104357" sldId="262"/>
        </pc:sldMkLst>
        <pc:spChg chg="mod ord">
          <ac:chgData name="C23380123 Ciaran Duggan" userId="S::c23380123@mytudublin.ie::080d23e5-7e17-4456-9f5a-ba7d8ff720c3" providerId="AD" clId="Web-{730D1EFD-46B4-1E5E-8625-52830FEC8480}" dt="2025-03-12T20:25:34.759" v="24" actId="20577"/>
          <ac:spMkLst>
            <pc:docMk/>
            <pc:sldMk cId="2734104357" sldId="262"/>
            <ac:spMk id="2" creationId="{E1E986CF-FACA-73D7-440E-DA0220BA4D56}"/>
          </ac:spMkLst>
        </pc:spChg>
        <pc:spChg chg="del">
          <ac:chgData name="C23380123 Ciaran Duggan" userId="S::c23380123@mytudublin.ie::080d23e5-7e17-4456-9f5a-ba7d8ff720c3" providerId="AD" clId="Web-{730D1EFD-46B4-1E5E-8625-52830FEC8480}" dt="2025-03-12T20:19:51.782" v="2"/>
          <ac:spMkLst>
            <pc:docMk/>
            <pc:sldMk cId="2734104357" sldId="262"/>
            <ac:spMk id="30" creationId="{6C4028FD-8BAA-4A19-BFDE-594D991B7552}"/>
          </ac:spMkLst>
        </pc:spChg>
        <pc:graphicFrameChg chg="mod ord modGraphic">
          <ac:chgData name="C23380123 Ciaran Duggan" userId="S::c23380123@mytudublin.ie::080d23e5-7e17-4456-9f5a-ba7d8ff720c3" providerId="AD" clId="Web-{730D1EFD-46B4-1E5E-8625-52830FEC8480}" dt="2025-03-12T20:21:00.163" v="5"/>
          <ac:graphicFrameMkLst>
            <pc:docMk/>
            <pc:sldMk cId="2734104357" sldId="262"/>
            <ac:graphicFrameMk id="12" creationId="{481F26B1-658A-61F7-F836-9299E6FB3D95}"/>
          </ac:graphicFrameMkLst>
        </pc:graphicFrameChg>
      </pc:sldChg>
      <pc:sldChg chg="addSp delSp modSp mod modTransition setBg modClrScheme addAnim modAnim delDesignElem chgLayout">
        <pc:chgData name="C23380123 Ciaran Duggan" userId="S::c23380123@mytudublin.ie::080d23e5-7e17-4456-9f5a-ba7d8ff720c3" providerId="AD" clId="Web-{730D1EFD-46B4-1E5E-8625-52830FEC8480}" dt="2025-03-12T20:29:57.699" v="34"/>
        <pc:sldMkLst>
          <pc:docMk/>
          <pc:sldMk cId="3814256905" sldId="263"/>
        </pc:sldMkLst>
        <pc:spChg chg="mod ord">
          <ac:chgData name="C23380123 Ciaran Duggan" userId="S::c23380123@mytudublin.ie::080d23e5-7e17-4456-9f5a-ba7d8ff720c3" providerId="AD" clId="Web-{730D1EFD-46B4-1E5E-8625-52830FEC8480}" dt="2025-03-12T20:24:16.847" v="19" actId="20577"/>
          <ac:spMkLst>
            <pc:docMk/>
            <pc:sldMk cId="3814256905" sldId="263"/>
            <ac:spMk id="2" creationId="{C5BBF69E-E6CF-70F0-C1D2-0E6293BEC8D5}"/>
          </ac:spMkLst>
        </pc:spChg>
        <pc:spChg chg="del">
          <ac:chgData name="C23380123 Ciaran Duggan" userId="S::c23380123@mytudublin.ie::080d23e5-7e17-4456-9f5a-ba7d8ff720c3" providerId="AD" clId="Web-{730D1EFD-46B4-1E5E-8625-52830FEC8480}" dt="2025-03-12T20:19:51.782" v="2"/>
          <ac:spMkLst>
            <pc:docMk/>
            <pc:sldMk cId="3814256905" sldId="263"/>
            <ac:spMk id="8" creationId="{70DFC902-7D23-471A-B557-B6B6917D7A0D}"/>
          </ac:spMkLst>
        </pc:spChg>
        <pc:spChg chg="del">
          <ac:chgData name="C23380123 Ciaran Duggan" userId="S::c23380123@mytudublin.ie::080d23e5-7e17-4456-9f5a-ba7d8ff720c3" providerId="AD" clId="Web-{730D1EFD-46B4-1E5E-8625-52830FEC8480}" dt="2025-03-12T20:19:51.782" v="2"/>
          <ac:spMkLst>
            <pc:docMk/>
            <pc:sldMk cId="3814256905" sldId="263"/>
            <ac:spMk id="10" creationId="{A55D5633-D557-4DCA-982C-FF36EB7A1C00}"/>
          </ac:spMkLst>
        </pc:spChg>
        <pc:spChg chg="del">
          <ac:chgData name="C23380123 Ciaran Duggan" userId="S::c23380123@mytudublin.ie::080d23e5-7e17-4456-9f5a-ba7d8ff720c3" providerId="AD" clId="Web-{730D1EFD-46B4-1E5E-8625-52830FEC8480}" dt="2025-03-12T20:19:51.782" v="2"/>
          <ac:spMkLst>
            <pc:docMk/>
            <pc:sldMk cId="3814256905" sldId="263"/>
            <ac:spMk id="12" creationId="{450D3AD2-FA80-415F-A9CE-54D884561CD7}"/>
          </ac:spMkLst>
        </pc:spChg>
        <pc:spChg chg="add">
          <ac:chgData name="C23380123 Ciaran Duggan" userId="S::c23380123@mytudublin.ie::080d23e5-7e17-4456-9f5a-ba7d8ff720c3" providerId="AD" clId="Web-{730D1EFD-46B4-1E5E-8625-52830FEC8480}" dt="2025-03-12T20:22:46.997" v="11"/>
          <ac:spMkLst>
            <pc:docMk/>
            <pc:sldMk cId="3814256905" sldId="263"/>
            <ac:spMk id="22" creationId="{955A2079-FA98-4876-80F0-72364A7D2EA4}"/>
          </ac:spMkLst>
        </pc:spChg>
        <pc:graphicFrameChg chg="mod ord modGraphic">
          <ac:chgData name="C23380123 Ciaran Duggan" userId="S::c23380123@mytudublin.ie::080d23e5-7e17-4456-9f5a-ba7d8ff720c3" providerId="AD" clId="Web-{730D1EFD-46B4-1E5E-8625-52830FEC8480}" dt="2025-03-12T20:22:46.997" v="11"/>
          <ac:graphicFrameMkLst>
            <pc:docMk/>
            <pc:sldMk cId="3814256905" sldId="263"/>
            <ac:graphicFrameMk id="17" creationId="{C905C503-0759-86B5-CFCC-8211513A9401}"/>
          </ac:graphicFrameMkLst>
        </pc:graphicFrameChg>
      </pc:sldChg>
      <pc:sldChg chg="addSp delSp modSp mod modTransition modClrScheme delDesignElem chgLayout">
        <pc:chgData name="C23380123 Ciaran Duggan" userId="S::c23380123@mytudublin.ie::080d23e5-7e17-4456-9f5a-ba7d8ff720c3" providerId="AD" clId="Web-{730D1EFD-46B4-1E5E-8625-52830FEC8480}" dt="2025-03-12T20:26:56.358" v="27"/>
        <pc:sldMkLst>
          <pc:docMk/>
          <pc:sldMk cId="453607197" sldId="265"/>
        </pc:sldMkLst>
        <pc:spChg chg="mod ord">
          <ac:chgData name="C23380123 Ciaran Duggan" userId="S::c23380123@mytudublin.ie::080d23e5-7e17-4456-9f5a-ba7d8ff720c3" providerId="AD" clId="Web-{730D1EFD-46B4-1E5E-8625-52830FEC8480}" dt="2025-03-12T20:21:00.163" v="5"/>
          <ac:spMkLst>
            <pc:docMk/>
            <pc:sldMk cId="453607197" sldId="265"/>
            <ac:spMk id="2" creationId="{D920B6E1-6A54-965B-B172-FBA672F869A2}"/>
          </ac:spMkLst>
        </pc:spChg>
        <pc:spChg chg="mod ord">
          <ac:chgData name="C23380123 Ciaran Duggan" userId="S::c23380123@mytudublin.ie::080d23e5-7e17-4456-9f5a-ba7d8ff720c3" providerId="AD" clId="Web-{730D1EFD-46B4-1E5E-8625-52830FEC8480}" dt="2025-03-12T20:21:00.163" v="5"/>
          <ac:spMkLst>
            <pc:docMk/>
            <pc:sldMk cId="453607197" sldId="265"/>
            <ac:spMk id="3" creationId="{D87F6E8B-3EFA-6827-EBE7-D1D7DF63B9DE}"/>
          </ac:spMkLst>
        </pc:spChg>
        <pc:spChg chg="del">
          <ac:chgData name="C23380123 Ciaran Duggan" userId="S::c23380123@mytudublin.ie::080d23e5-7e17-4456-9f5a-ba7d8ff720c3" providerId="AD" clId="Web-{730D1EFD-46B4-1E5E-8625-52830FEC8480}" dt="2025-03-12T20:19:51.782" v="2"/>
          <ac:spMkLst>
            <pc:docMk/>
            <pc:sldMk cId="453607197" sldId="265"/>
            <ac:spMk id="5" creationId="{18873D23-2DCF-4B31-A009-95721C06E8E1}"/>
          </ac:spMkLst>
        </pc:spChg>
        <pc:spChg chg="del">
          <ac:chgData name="C23380123 Ciaran Duggan" userId="S::c23380123@mytudublin.ie::080d23e5-7e17-4456-9f5a-ba7d8ff720c3" providerId="AD" clId="Web-{730D1EFD-46B4-1E5E-8625-52830FEC8480}" dt="2025-03-12T20:19:51.782" v="2"/>
          <ac:spMkLst>
            <pc:docMk/>
            <pc:sldMk cId="453607197" sldId="265"/>
            <ac:spMk id="6" creationId="{C13EF075-D4EF-4929-ADBC-91B27DA19955}"/>
          </ac:spMkLst>
        </pc:spChg>
        <pc:spChg chg="add del">
          <ac:chgData name="C23380123 Ciaran Duggan" userId="S::c23380123@mytudublin.ie::080d23e5-7e17-4456-9f5a-ba7d8ff720c3" providerId="AD" clId="Web-{730D1EFD-46B4-1E5E-8625-52830FEC8480}" dt="2025-03-12T20:21:00.163" v="5"/>
          <ac:spMkLst>
            <pc:docMk/>
            <pc:sldMk cId="453607197" sldId="265"/>
            <ac:spMk id="9" creationId="{18873D23-2DCF-4B31-A009-95721C06E8E1}"/>
          </ac:spMkLst>
        </pc:spChg>
        <pc:spChg chg="add del">
          <ac:chgData name="C23380123 Ciaran Duggan" userId="S::c23380123@mytudublin.ie::080d23e5-7e17-4456-9f5a-ba7d8ff720c3" providerId="AD" clId="Web-{730D1EFD-46B4-1E5E-8625-52830FEC8480}" dt="2025-03-12T20:21:00.163" v="5"/>
          <ac:spMkLst>
            <pc:docMk/>
            <pc:sldMk cId="453607197" sldId="265"/>
            <ac:spMk id="11" creationId="{C13EF075-D4EF-4929-ADBC-91B27DA19955}"/>
          </ac:spMkLst>
        </pc:spChg>
        <pc:spChg chg="add">
          <ac:chgData name="C23380123 Ciaran Duggan" userId="S::c23380123@mytudublin.ie::080d23e5-7e17-4456-9f5a-ba7d8ff720c3" providerId="AD" clId="Web-{730D1EFD-46B4-1E5E-8625-52830FEC8480}" dt="2025-03-12T20:23:02.342" v="13"/>
          <ac:spMkLst>
            <pc:docMk/>
            <pc:sldMk cId="453607197" sldId="265"/>
            <ac:spMk id="18" creationId="{18873D23-2DCF-4B31-A009-95721C06E8E1}"/>
          </ac:spMkLst>
        </pc:spChg>
        <pc:spChg chg="add">
          <ac:chgData name="C23380123 Ciaran Duggan" userId="S::c23380123@mytudublin.ie::080d23e5-7e17-4456-9f5a-ba7d8ff720c3" providerId="AD" clId="Web-{730D1EFD-46B4-1E5E-8625-52830FEC8480}" dt="2025-03-12T20:23:02.342" v="13"/>
          <ac:spMkLst>
            <pc:docMk/>
            <pc:sldMk cId="453607197" sldId="265"/>
            <ac:spMk id="19" creationId="{C13EF075-D4EF-4929-ADBC-91B27DA19955}"/>
          </ac:spMkLst>
        </pc:spChg>
        <pc:grpChg chg="del">
          <ac:chgData name="C23380123 Ciaran Duggan" userId="S::c23380123@mytudublin.ie::080d23e5-7e17-4456-9f5a-ba7d8ff720c3" providerId="AD" clId="Web-{730D1EFD-46B4-1E5E-8625-52830FEC8480}" dt="2025-03-12T20:19:51.782" v="2"/>
          <ac:grpSpMkLst>
            <pc:docMk/>
            <pc:sldMk cId="453607197" sldId="265"/>
            <ac:grpSpMk id="7" creationId="{DAA26DFA-AAB2-4973-9C17-16D587C7B198}"/>
          </ac:grpSpMkLst>
        </pc:grpChg>
        <pc:grpChg chg="add del">
          <ac:chgData name="C23380123 Ciaran Duggan" userId="S::c23380123@mytudublin.ie::080d23e5-7e17-4456-9f5a-ba7d8ff720c3" providerId="AD" clId="Web-{730D1EFD-46B4-1E5E-8625-52830FEC8480}" dt="2025-03-12T20:21:00.163" v="5"/>
          <ac:grpSpMkLst>
            <pc:docMk/>
            <pc:sldMk cId="453607197" sldId="265"/>
            <ac:grpSpMk id="17" creationId="{DAA26DFA-AAB2-4973-9C17-16D587C7B198}"/>
          </ac:grpSpMkLst>
        </pc:grpChg>
        <pc:grpChg chg="add">
          <ac:chgData name="C23380123 Ciaran Duggan" userId="S::c23380123@mytudublin.ie::080d23e5-7e17-4456-9f5a-ba7d8ff720c3" providerId="AD" clId="Web-{730D1EFD-46B4-1E5E-8625-52830FEC8480}" dt="2025-03-12T20:23:02.342" v="13"/>
          <ac:grpSpMkLst>
            <pc:docMk/>
            <pc:sldMk cId="453607197" sldId="265"/>
            <ac:grpSpMk id="20" creationId="{DAA26DFA-AAB2-4973-9C17-16D587C7B198}"/>
          </ac:grpSpMkLst>
        </pc:grpChg>
      </pc:sldChg>
      <pc:sldChg chg="addSp delSp modSp mod modTransition modClrScheme delDesignElem chgLayout">
        <pc:chgData name="C23380123 Ciaran Duggan" userId="S::c23380123@mytudublin.ie::080d23e5-7e17-4456-9f5a-ba7d8ff720c3" providerId="AD" clId="Web-{730D1EFD-46B4-1E5E-8625-52830FEC8480}" dt="2025-03-12T20:26:56.358" v="27"/>
        <pc:sldMkLst>
          <pc:docMk/>
          <pc:sldMk cId="1605527916" sldId="266"/>
        </pc:sldMkLst>
        <pc:spChg chg="mod ord">
          <ac:chgData name="C23380123 Ciaran Duggan" userId="S::c23380123@mytudublin.ie::080d23e5-7e17-4456-9f5a-ba7d8ff720c3" providerId="AD" clId="Web-{730D1EFD-46B4-1E5E-8625-52830FEC8480}" dt="2025-03-12T20:23:11.780" v="14"/>
          <ac:spMkLst>
            <pc:docMk/>
            <pc:sldMk cId="1605527916" sldId="266"/>
            <ac:spMk id="2" creationId="{1C70CFAF-AC4C-54B4-FDE5-C56E5D66F596}"/>
          </ac:spMkLst>
        </pc:spChg>
        <pc:spChg chg="mod ord">
          <ac:chgData name="C23380123 Ciaran Duggan" userId="S::c23380123@mytudublin.ie::080d23e5-7e17-4456-9f5a-ba7d8ff720c3" providerId="AD" clId="Web-{730D1EFD-46B4-1E5E-8625-52830FEC8480}" dt="2025-03-12T20:23:11.780" v="14"/>
          <ac:spMkLst>
            <pc:docMk/>
            <pc:sldMk cId="1605527916" sldId="266"/>
            <ac:spMk id="3" creationId="{4DB0AC43-C0E4-418D-7E24-41DC168FEC51}"/>
          </ac:spMkLst>
        </pc:spChg>
        <pc:spChg chg="add">
          <ac:chgData name="C23380123 Ciaran Duggan" userId="S::c23380123@mytudublin.ie::080d23e5-7e17-4456-9f5a-ba7d8ff720c3" providerId="AD" clId="Web-{730D1EFD-46B4-1E5E-8625-52830FEC8480}" dt="2025-03-12T20:23:11.780" v="14"/>
          <ac:spMkLst>
            <pc:docMk/>
            <pc:sldMk cId="1605527916" sldId="266"/>
            <ac:spMk id="5" creationId="{889C5E17-24D0-4696-A3C5-A2261FB455FA}"/>
          </ac:spMkLst>
        </pc:spChg>
        <pc:spChg chg="add">
          <ac:chgData name="C23380123 Ciaran Duggan" userId="S::c23380123@mytudublin.ie::080d23e5-7e17-4456-9f5a-ba7d8ff720c3" providerId="AD" clId="Web-{730D1EFD-46B4-1E5E-8625-52830FEC8480}" dt="2025-03-12T20:23:11.780" v="14"/>
          <ac:spMkLst>
            <pc:docMk/>
            <pc:sldMk cId="1605527916" sldId="266"/>
            <ac:spMk id="6" creationId="{6929B58F-2358-44CC-ACE5-EF1BD3C6C824}"/>
          </ac:spMkLst>
        </pc:spChg>
        <pc:spChg chg="del">
          <ac:chgData name="C23380123 Ciaran Duggan" userId="S::c23380123@mytudublin.ie::080d23e5-7e17-4456-9f5a-ba7d8ff720c3" providerId="AD" clId="Web-{730D1EFD-46B4-1E5E-8625-52830FEC8480}" dt="2025-03-12T20:19:51.782" v="2"/>
          <ac:spMkLst>
            <pc:docMk/>
            <pc:sldMk cId="1605527916" sldId="266"/>
            <ac:spMk id="8" creationId="{18873D23-2DCF-4B31-A009-95721C06E8E1}"/>
          </ac:spMkLst>
        </pc:spChg>
        <pc:spChg chg="del">
          <ac:chgData name="C23380123 Ciaran Duggan" userId="S::c23380123@mytudublin.ie::080d23e5-7e17-4456-9f5a-ba7d8ff720c3" providerId="AD" clId="Web-{730D1EFD-46B4-1E5E-8625-52830FEC8480}" dt="2025-03-12T20:19:51.782" v="2"/>
          <ac:spMkLst>
            <pc:docMk/>
            <pc:sldMk cId="1605527916" sldId="266"/>
            <ac:spMk id="19" creationId="{C13EF075-D4EF-4929-ADBC-91B27DA19955}"/>
          </ac:spMkLst>
        </pc:spChg>
        <pc:grpChg chg="add">
          <ac:chgData name="C23380123 Ciaran Duggan" userId="S::c23380123@mytudublin.ie::080d23e5-7e17-4456-9f5a-ba7d8ff720c3" providerId="AD" clId="Web-{730D1EFD-46B4-1E5E-8625-52830FEC8480}" dt="2025-03-12T20:23:11.780" v="14"/>
          <ac:grpSpMkLst>
            <pc:docMk/>
            <pc:sldMk cId="1605527916" sldId="266"/>
            <ac:grpSpMk id="9" creationId="{09DA5303-A1AF-4830-806C-51FCD96188B7}"/>
          </ac:grpSpMkLst>
        </pc:grpChg>
        <pc:grpChg chg="del">
          <ac:chgData name="C23380123 Ciaran Duggan" userId="S::c23380123@mytudublin.ie::080d23e5-7e17-4456-9f5a-ba7d8ff720c3" providerId="AD" clId="Web-{730D1EFD-46B4-1E5E-8625-52830FEC8480}" dt="2025-03-12T20:19:51.782" v="2"/>
          <ac:grpSpMkLst>
            <pc:docMk/>
            <pc:sldMk cId="1605527916" sldId="266"/>
            <ac:grpSpMk id="20" creationId="{DAA26DFA-AAB2-4973-9C17-16D587C7B198}"/>
          </ac:grpSpMkLst>
        </pc:grpChg>
      </pc:sldChg>
      <pc:sldChg chg="addSp delSp modSp mod modTransition modClrScheme delDesignElem chgLayout">
        <pc:chgData name="C23380123 Ciaran Duggan" userId="S::c23380123@mytudublin.ie::080d23e5-7e17-4456-9f5a-ba7d8ff720c3" providerId="AD" clId="Web-{730D1EFD-46B4-1E5E-8625-52830FEC8480}" dt="2025-03-12T20:26:56.358" v="27"/>
        <pc:sldMkLst>
          <pc:docMk/>
          <pc:sldMk cId="4263200315" sldId="267"/>
        </pc:sldMkLst>
        <pc:spChg chg="mod ord">
          <ac:chgData name="C23380123 Ciaran Duggan" userId="S::c23380123@mytudublin.ie::080d23e5-7e17-4456-9f5a-ba7d8ff720c3" providerId="AD" clId="Web-{730D1EFD-46B4-1E5E-8625-52830FEC8480}" dt="2025-03-12T20:21:00.163" v="5"/>
          <ac:spMkLst>
            <pc:docMk/>
            <pc:sldMk cId="4263200315" sldId="267"/>
            <ac:spMk id="2" creationId="{850BC9DD-FEB7-B826-7B7F-3BBAD905172F}"/>
          </ac:spMkLst>
        </pc:spChg>
        <pc:spChg chg="del">
          <ac:chgData name="C23380123 Ciaran Duggan" userId="S::c23380123@mytudublin.ie::080d23e5-7e17-4456-9f5a-ba7d8ff720c3" providerId="AD" clId="Web-{730D1EFD-46B4-1E5E-8625-52830FEC8480}" dt="2025-03-12T20:19:51.782" v="2"/>
          <ac:spMkLst>
            <pc:docMk/>
            <pc:sldMk cId="4263200315" sldId="267"/>
            <ac:spMk id="37" creationId="{17718681-A12E-49D6-9925-DD7C68176D61}"/>
          </ac:spMkLst>
        </pc:spChg>
        <pc:spChg chg="del">
          <ac:chgData name="C23380123 Ciaran Duggan" userId="S::c23380123@mytudublin.ie::080d23e5-7e17-4456-9f5a-ba7d8ff720c3" providerId="AD" clId="Web-{730D1EFD-46B4-1E5E-8625-52830FEC8480}" dt="2025-03-12T20:19:51.782" v="2"/>
          <ac:spMkLst>
            <pc:docMk/>
            <pc:sldMk cId="4263200315" sldId="267"/>
            <ac:spMk id="38" creationId="{FBD77573-9EF2-4C35-8285-A1CF6FBB0EA5}"/>
          </ac:spMkLst>
        </pc:spChg>
        <pc:spChg chg="mod ord">
          <ac:chgData name="C23380123 Ciaran Duggan" userId="S::c23380123@mytudublin.ie::080d23e5-7e17-4456-9f5a-ba7d8ff720c3" providerId="AD" clId="Web-{730D1EFD-46B4-1E5E-8625-52830FEC8480}" dt="2025-03-12T20:21:00.163" v="5"/>
          <ac:spMkLst>
            <pc:docMk/>
            <pc:sldMk cId="4263200315" sldId="267"/>
            <ac:spMk id="39" creationId="{85505199-0CE8-3C13-C5EE-39F1F0A06E70}"/>
          </ac:spMkLst>
        </pc:spChg>
        <pc:spChg chg="add">
          <ac:chgData name="C23380123 Ciaran Duggan" userId="S::c23380123@mytudublin.ie::080d23e5-7e17-4456-9f5a-ba7d8ff720c3" providerId="AD" clId="Web-{730D1EFD-46B4-1E5E-8625-52830FEC8480}" dt="2025-03-12T20:23:18.109" v="15"/>
          <ac:spMkLst>
            <pc:docMk/>
            <pc:sldMk cId="4263200315" sldId="267"/>
            <ac:spMk id="44" creationId="{17718681-A12E-49D6-9925-DD7C68176D61}"/>
          </ac:spMkLst>
        </pc:spChg>
        <pc:spChg chg="add">
          <ac:chgData name="C23380123 Ciaran Duggan" userId="S::c23380123@mytudublin.ie::080d23e5-7e17-4456-9f5a-ba7d8ff720c3" providerId="AD" clId="Web-{730D1EFD-46B4-1E5E-8625-52830FEC8480}" dt="2025-03-12T20:23:18.109" v="15"/>
          <ac:spMkLst>
            <pc:docMk/>
            <pc:sldMk cId="4263200315" sldId="267"/>
            <ac:spMk id="46" creationId="{FBD77573-9EF2-4C35-8285-A1CF6FBB0EA5}"/>
          </ac:spMkLst>
        </pc:spChg>
      </pc:sldChg>
      <pc:sldChg chg="addSp delSp modSp mod modTransition modClrScheme delDesignElem chgLayout">
        <pc:chgData name="C23380123 Ciaran Duggan" userId="S::c23380123@mytudublin.ie::080d23e5-7e17-4456-9f5a-ba7d8ff720c3" providerId="AD" clId="Web-{730D1EFD-46B4-1E5E-8625-52830FEC8480}" dt="2025-03-12T20:26:56.358" v="27"/>
        <pc:sldMkLst>
          <pc:docMk/>
          <pc:sldMk cId="194505518" sldId="268"/>
        </pc:sldMkLst>
        <pc:spChg chg="mod ord">
          <ac:chgData name="C23380123 Ciaran Duggan" userId="S::c23380123@mytudublin.ie::080d23e5-7e17-4456-9f5a-ba7d8ff720c3" providerId="AD" clId="Web-{730D1EFD-46B4-1E5E-8625-52830FEC8480}" dt="2025-03-12T20:21:00.163" v="5"/>
          <ac:spMkLst>
            <pc:docMk/>
            <pc:sldMk cId="194505518" sldId="268"/>
            <ac:spMk id="2" creationId="{DFAD6A28-DADB-E74D-CD8B-63CCBCC375C3}"/>
          </ac:spMkLst>
        </pc:spChg>
        <pc:spChg chg="mod ord">
          <ac:chgData name="C23380123 Ciaran Duggan" userId="S::c23380123@mytudublin.ie::080d23e5-7e17-4456-9f5a-ba7d8ff720c3" providerId="AD" clId="Web-{730D1EFD-46B4-1E5E-8625-52830FEC8480}" dt="2025-03-12T20:21:00.163" v="5"/>
          <ac:spMkLst>
            <pc:docMk/>
            <pc:sldMk cId="194505518" sldId="268"/>
            <ac:spMk id="3" creationId="{8C79F526-8486-AA96-F903-F63ABB509D6E}"/>
          </ac:spMkLst>
        </pc:spChg>
        <pc:spChg chg="add">
          <ac:chgData name="C23380123 Ciaran Duggan" userId="S::c23380123@mytudublin.ie::080d23e5-7e17-4456-9f5a-ba7d8ff720c3" providerId="AD" clId="Web-{730D1EFD-46B4-1E5E-8625-52830FEC8480}" dt="2025-03-12T20:23:23.453" v="16"/>
          <ac:spMkLst>
            <pc:docMk/>
            <pc:sldMk cId="194505518" sldId="268"/>
            <ac:spMk id="5" creationId="{6A8AAC95-3719-4BCD-B710-4160043D9237}"/>
          </ac:spMkLst>
        </pc:spChg>
        <pc:spChg chg="add">
          <ac:chgData name="C23380123 Ciaran Duggan" userId="S::c23380123@mytudublin.ie::080d23e5-7e17-4456-9f5a-ba7d8ff720c3" providerId="AD" clId="Web-{730D1EFD-46B4-1E5E-8625-52830FEC8480}" dt="2025-03-12T20:23:23.453" v="16"/>
          <ac:spMkLst>
            <pc:docMk/>
            <pc:sldMk cId="194505518" sldId="268"/>
            <ac:spMk id="6" creationId="{73A6D7BA-50E4-42FE-A0E3-FC42B7EC4372}"/>
          </ac:spMkLst>
        </pc:spChg>
        <pc:spChg chg="del">
          <ac:chgData name="C23380123 Ciaran Duggan" userId="S::c23380123@mytudublin.ie::080d23e5-7e17-4456-9f5a-ba7d8ff720c3" providerId="AD" clId="Web-{730D1EFD-46B4-1E5E-8625-52830FEC8480}" dt="2025-03-12T20:19:51.782" v="2"/>
          <ac:spMkLst>
            <pc:docMk/>
            <pc:sldMk cId="194505518" sldId="268"/>
            <ac:spMk id="19" creationId="{6A8AAC95-3719-4BCD-B710-4160043D9237}"/>
          </ac:spMkLst>
        </pc:spChg>
        <pc:spChg chg="del">
          <ac:chgData name="C23380123 Ciaran Duggan" userId="S::c23380123@mytudublin.ie::080d23e5-7e17-4456-9f5a-ba7d8ff720c3" providerId="AD" clId="Web-{730D1EFD-46B4-1E5E-8625-52830FEC8480}" dt="2025-03-12T20:19:51.782" v="2"/>
          <ac:spMkLst>
            <pc:docMk/>
            <pc:sldMk cId="194505518" sldId="268"/>
            <ac:spMk id="20" creationId="{73A6D7BA-50E4-42FE-A0E3-FC42B7EC4372}"/>
          </ac:spMkLst>
        </pc:spChg>
      </pc:sldChg>
      <pc:sldChg chg="addSp delSp modSp mod modTransition modClrScheme delDesignElem chgLayout">
        <pc:chgData name="C23380123 Ciaran Duggan" userId="S::c23380123@mytudublin.ie::080d23e5-7e17-4456-9f5a-ba7d8ff720c3" providerId="AD" clId="Web-{730D1EFD-46B4-1E5E-8625-52830FEC8480}" dt="2025-03-12T20:26:56.358" v="27"/>
        <pc:sldMkLst>
          <pc:docMk/>
          <pc:sldMk cId="3014794786" sldId="269"/>
        </pc:sldMkLst>
        <pc:spChg chg="mod ord">
          <ac:chgData name="C23380123 Ciaran Duggan" userId="S::c23380123@mytudublin.ie::080d23e5-7e17-4456-9f5a-ba7d8ff720c3" providerId="AD" clId="Web-{730D1EFD-46B4-1E5E-8625-52830FEC8480}" dt="2025-03-12T20:21:00.163" v="5"/>
          <ac:spMkLst>
            <pc:docMk/>
            <pc:sldMk cId="3014794786" sldId="269"/>
            <ac:spMk id="2" creationId="{75CBBD8B-E5E3-4CC5-9F3F-BE3F1187889A}"/>
          </ac:spMkLst>
        </pc:spChg>
        <pc:spChg chg="add">
          <ac:chgData name="C23380123 Ciaran Duggan" userId="S::c23380123@mytudublin.ie::080d23e5-7e17-4456-9f5a-ba7d8ff720c3" providerId="AD" clId="Web-{730D1EFD-46B4-1E5E-8625-52830FEC8480}" dt="2025-03-12T20:22:57.077" v="12"/>
          <ac:spMkLst>
            <pc:docMk/>
            <pc:sldMk cId="3014794786" sldId="269"/>
            <ac:spMk id="7" creationId="{A8DB9CD9-59B1-4D73-BC4C-98796A48EF9B}"/>
          </ac:spMkLst>
        </pc:spChg>
        <pc:spChg chg="del">
          <ac:chgData name="C23380123 Ciaran Duggan" userId="S::c23380123@mytudublin.ie::080d23e5-7e17-4456-9f5a-ba7d8ff720c3" providerId="AD" clId="Web-{730D1EFD-46B4-1E5E-8625-52830FEC8480}" dt="2025-03-12T20:19:51.782" v="2"/>
          <ac:spMkLst>
            <pc:docMk/>
            <pc:sldMk cId="3014794786" sldId="269"/>
            <ac:spMk id="8" creationId="{A8DB9CD9-59B1-4D73-BC4C-98796A48EF9B}"/>
          </ac:spMkLst>
        </pc:spChg>
        <pc:spChg chg="add">
          <ac:chgData name="C23380123 Ciaran Duggan" userId="S::c23380123@mytudublin.ie::080d23e5-7e17-4456-9f5a-ba7d8ff720c3" providerId="AD" clId="Web-{730D1EFD-46B4-1E5E-8625-52830FEC8480}" dt="2025-03-12T20:22:57.077" v="12"/>
          <ac:spMkLst>
            <pc:docMk/>
            <pc:sldMk cId="3014794786" sldId="269"/>
            <ac:spMk id="9" creationId="{8874A6A9-41FF-4E33-AFA8-F9F81436A59E}"/>
          </ac:spMkLst>
        </pc:spChg>
        <pc:spChg chg="del">
          <ac:chgData name="C23380123 Ciaran Duggan" userId="S::c23380123@mytudublin.ie::080d23e5-7e17-4456-9f5a-ba7d8ff720c3" providerId="AD" clId="Web-{730D1EFD-46B4-1E5E-8625-52830FEC8480}" dt="2025-03-12T20:19:51.782" v="2"/>
          <ac:spMkLst>
            <pc:docMk/>
            <pc:sldMk cId="3014794786" sldId="269"/>
            <ac:spMk id="10" creationId="{8874A6A9-41FF-4E33-AFA8-F9F81436A59E}"/>
          </ac:spMkLst>
        </pc:spChg>
        <pc:grpChg chg="add">
          <ac:chgData name="C23380123 Ciaran Duggan" userId="S::c23380123@mytudublin.ie::080d23e5-7e17-4456-9f5a-ba7d8ff720c3" providerId="AD" clId="Web-{730D1EFD-46B4-1E5E-8625-52830FEC8480}" dt="2025-03-12T20:22:57.077" v="12"/>
          <ac:grpSpMkLst>
            <pc:docMk/>
            <pc:sldMk cId="3014794786" sldId="269"/>
            <ac:grpSpMk id="11" creationId="{721D730E-1F97-4071-B143-B05E6D2599BC}"/>
          </ac:grpSpMkLst>
        </pc:grpChg>
        <pc:grpChg chg="del">
          <ac:chgData name="C23380123 Ciaran Duggan" userId="S::c23380123@mytudublin.ie::080d23e5-7e17-4456-9f5a-ba7d8ff720c3" providerId="AD" clId="Web-{730D1EFD-46B4-1E5E-8625-52830FEC8480}" dt="2025-03-12T20:19:51.782" v="2"/>
          <ac:grpSpMkLst>
            <pc:docMk/>
            <pc:sldMk cId="3014794786" sldId="269"/>
            <ac:grpSpMk id="12" creationId="{721D730E-1F97-4071-B143-B05E6D2599BC}"/>
          </ac:grpSpMkLst>
        </pc:grpChg>
      </pc:sldChg>
      <pc:sldChg chg="addSp delSp modSp mod modTransition setBg modClrScheme setClrOvrMap delDesignElem chgLayout">
        <pc:chgData name="C23380123 Ciaran Duggan" userId="S::c23380123@mytudublin.ie::080d23e5-7e17-4456-9f5a-ba7d8ff720c3" providerId="AD" clId="Web-{730D1EFD-46B4-1E5E-8625-52830FEC8480}" dt="2025-03-12T20:26:56.358" v="27"/>
        <pc:sldMkLst>
          <pc:docMk/>
          <pc:sldMk cId="3998137410" sldId="270"/>
        </pc:sldMkLst>
        <pc:spChg chg="mod ord">
          <ac:chgData name="C23380123 Ciaran Duggan" userId="S::c23380123@mytudublin.ie::080d23e5-7e17-4456-9f5a-ba7d8ff720c3" providerId="AD" clId="Web-{730D1EFD-46B4-1E5E-8625-52830FEC8480}" dt="2025-03-12T20:21:55.791" v="9"/>
          <ac:spMkLst>
            <pc:docMk/>
            <pc:sldMk cId="3998137410" sldId="270"/>
            <ac:spMk id="2" creationId="{5C98FED8-8A35-3A5A-8C22-CBF172F55581}"/>
          </ac:spMkLst>
        </pc:spChg>
        <pc:spChg chg="add">
          <ac:chgData name="C23380123 Ciaran Duggan" userId="S::c23380123@mytudublin.ie::080d23e5-7e17-4456-9f5a-ba7d8ff720c3" providerId="AD" clId="Web-{730D1EFD-46B4-1E5E-8625-52830FEC8480}" dt="2025-03-12T20:21:55.791" v="9"/>
          <ac:spMkLst>
            <pc:docMk/>
            <pc:sldMk cId="3998137410" sldId="270"/>
            <ac:spMk id="4" creationId="{A8DB9CD9-59B1-4D73-BC4C-98796A48EF9B}"/>
          </ac:spMkLst>
        </pc:spChg>
        <pc:spChg chg="add">
          <ac:chgData name="C23380123 Ciaran Duggan" userId="S::c23380123@mytudublin.ie::080d23e5-7e17-4456-9f5a-ba7d8ff720c3" providerId="AD" clId="Web-{730D1EFD-46B4-1E5E-8625-52830FEC8480}" dt="2025-03-12T20:21:55.791" v="9"/>
          <ac:spMkLst>
            <pc:docMk/>
            <pc:sldMk cId="3998137410" sldId="270"/>
            <ac:spMk id="5" creationId="{8874A6A9-41FF-4E33-AFA8-F9F81436A59E}"/>
          </ac:spMkLst>
        </pc:spChg>
        <pc:spChg chg="del">
          <ac:chgData name="C23380123 Ciaran Duggan" userId="S::c23380123@mytudublin.ie::080d23e5-7e17-4456-9f5a-ba7d8ff720c3" providerId="AD" clId="Web-{730D1EFD-46B4-1E5E-8625-52830FEC8480}" dt="2025-03-12T20:19:51.782" v="2"/>
          <ac:spMkLst>
            <pc:docMk/>
            <pc:sldMk cId="3998137410" sldId="270"/>
            <ac:spMk id="7" creationId="{66B332A4-D438-4773-A77F-5ED49A448D9D}"/>
          </ac:spMkLst>
        </pc:spChg>
        <pc:spChg chg="del">
          <ac:chgData name="C23380123 Ciaran Duggan" userId="S::c23380123@mytudublin.ie::080d23e5-7e17-4456-9f5a-ba7d8ff720c3" providerId="AD" clId="Web-{730D1EFD-46B4-1E5E-8625-52830FEC8480}" dt="2025-03-12T20:19:51.782" v="2"/>
          <ac:spMkLst>
            <pc:docMk/>
            <pc:sldMk cId="3998137410" sldId="270"/>
            <ac:spMk id="9" creationId="{DF9AD32D-FF05-44F4-BD4D-9CEE89B71EB9}"/>
          </ac:spMkLst>
        </pc:spChg>
        <pc:grpChg chg="add">
          <ac:chgData name="C23380123 Ciaran Duggan" userId="S::c23380123@mytudublin.ie::080d23e5-7e17-4456-9f5a-ba7d8ff720c3" providerId="AD" clId="Web-{730D1EFD-46B4-1E5E-8625-52830FEC8480}" dt="2025-03-12T20:21:55.791" v="9"/>
          <ac:grpSpMkLst>
            <pc:docMk/>
            <pc:sldMk cId="3998137410" sldId="270"/>
            <ac:grpSpMk id="11" creationId="{721D730E-1F97-4071-B143-B05E6D2599BC}"/>
          </ac:grpSpMkLst>
        </pc:grpChg>
      </pc:sldChg>
      <pc:sldChg chg="modSp mod modTransition modClrScheme chgLayout">
        <pc:chgData name="C23380123 Ciaran Duggan" userId="S::c23380123@mytudublin.ie::080d23e5-7e17-4456-9f5a-ba7d8ff720c3" providerId="AD" clId="Web-{730D1EFD-46B4-1E5E-8625-52830FEC8480}" dt="2025-03-12T20:26:56.358" v="27"/>
        <pc:sldMkLst>
          <pc:docMk/>
          <pc:sldMk cId="1304607563" sldId="271"/>
        </pc:sldMkLst>
        <pc:spChg chg="mod ord">
          <ac:chgData name="C23380123 Ciaran Duggan" userId="S::c23380123@mytudublin.ie::080d23e5-7e17-4456-9f5a-ba7d8ff720c3" providerId="AD" clId="Web-{730D1EFD-46B4-1E5E-8625-52830FEC8480}" dt="2025-03-12T20:21:00.163" v="5"/>
          <ac:spMkLst>
            <pc:docMk/>
            <pc:sldMk cId="1304607563" sldId="271"/>
            <ac:spMk id="2" creationId="{A93C8374-7B33-C3EF-0DC5-BE2AFD6FF5A0}"/>
          </ac:spMkLst>
        </pc:spChg>
        <pc:spChg chg="mod ord">
          <ac:chgData name="C23380123 Ciaran Duggan" userId="S::c23380123@mytudublin.ie::080d23e5-7e17-4456-9f5a-ba7d8ff720c3" providerId="AD" clId="Web-{730D1EFD-46B4-1E5E-8625-52830FEC8480}" dt="2025-03-12T20:21:00.163" v="5"/>
          <ac:spMkLst>
            <pc:docMk/>
            <pc:sldMk cId="1304607563" sldId="271"/>
            <ac:spMk id="3" creationId="{E24B60A0-919B-5823-85CC-B4FD74E79C7C}"/>
          </ac:spMkLst>
        </pc:spChg>
      </pc:sldChg>
      <pc:sldMasterChg chg="del delSldLayout">
        <pc:chgData name="C23380123 Ciaran Duggan" userId="S::c23380123@mytudublin.ie::080d23e5-7e17-4456-9f5a-ba7d8ff720c3" providerId="AD" clId="Web-{730D1EFD-46B4-1E5E-8625-52830FEC8480}" dt="2025-03-12T20:19:51.782" v="2"/>
        <pc:sldMasterMkLst>
          <pc:docMk/>
          <pc:sldMasterMk cId="2460954070" sldId="2147483660"/>
        </pc:sldMasterMkLst>
        <pc:sldLayoutChg chg="del">
          <pc:chgData name="C23380123 Ciaran Duggan" userId="S::c23380123@mytudublin.ie::080d23e5-7e17-4456-9f5a-ba7d8ff720c3" providerId="AD" clId="Web-{730D1EFD-46B4-1E5E-8625-52830FEC8480}" dt="2025-03-12T20:19:51.782" v="2"/>
          <pc:sldLayoutMkLst>
            <pc:docMk/>
            <pc:sldMasterMk cId="2460954070" sldId="2147483660"/>
            <pc:sldLayoutMk cId="2385387890" sldId="2147483661"/>
          </pc:sldLayoutMkLst>
        </pc:sldLayoutChg>
        <pc:sldLayoutChg chg="del">
          <pc:chgData name="C23380123 Ciaran Duggan" userId="S::c23380123@mytudublin.ie::080d23e5-7e17-4456-9f5a-ba7d8ff720c3" providerId="AD" clId="Web-{730D1EFD-46B4-1E5E-8625-52830FEC8480}" dt="2025-03-12T20:19:51.782" v="2"/>
          <pc:sldLayoutMkLst>
            <pc:docMk/>
            <pc:sldMasterMk cId="2460954070" sldId="2147483660"/>
            <pc:sldLayoutMk cId="949138452" sldId="2147483662"/>
          </pc:sldLayoutMkLst>
        </pc:sldLayoutChg>
        <pc:sldLayoutChg chg="del">
          <pc:chgData name="C23380123 Ciaran Duggan" userId="S::c23380123@mytudublin.ie::080d23e5-7e17-4456-9f5a-ba7d8ff720c3" providerId="AD" clId="Web-{730D1EFD-46B4-1E5E-8625-52830FEC8480}" dt="2025-03-12T20:19:51.782" v="2"/>
          <pc:sldLayoutMkLst>
            <pc:docMk/>
            <pc:sldMasterMk cId="2460954070" sldId="2147483660"/>
            <pc:sldLayoutMk cId="2591524520" sldId="2147483663"/>
          </pc:sldLayoutMkLst>
        </pc:sldLayoutChg>
        <pc:sldLayoutChg chg="del">
          <pc:chgData name="C23380123 Ciaran Duggan" userId="S::c23380123@mytudublin.ie::080d23e5-7e17-4456-9f5a-ba7d8ff720c3" providerId="AD" clId="Web-{730D1EFD-46B4-1E5E-8625-52830FEC8480}" dt="2025-03-12T20:19:51.782" v="2"/>
          <pc:sldLayoutMkLst>
            <pc:docMk/>
            <pc:sldMasterMk cId="2460954070" sldId="2147483660"/>
            <pc:sldLayoutMk cId="1203092039" sldId="2147483664"/>
          </pc:sldLayoutMkLst>
        </pc:sldLayoutChg>
        <pc:sldLayoutChg chg="del">
          <pc:chgData name="C23380123 Ciaran Duggan" userId="S::c23380123@mytudublin.ie::080d23e5-7e17-4456-9f5a-ba7d8ff720c3" providerId="AD" clId="Web-{730D1EFD-46B4-1E5E-8625-52830FEC8480}" dt="2025-03-12T20:19:51.782" v="2"/>
          <pc:sldLayoutMkLst>
            <pc:docMk/>
            <pc:sldMasterMk cId="2460954070" sldId="2147483660"/>
            <pc:sldLayoutMk cId="3733172339" sldId="2147483665"/>
          </pc:sldLayoutMkLst>
        </pc:sldLayoutChg>
        <pc:sldLayoutChg chg="del">
          <pc:chgData name="C23380123 Ciaran Duggan" userId="S::c23380123@mytudublin.ie::080d23e5-7e17-4456-9f5a-ba7d8ff720c3" providerId="AD" clId="Web-{730D1EFD-46B4-1E5E-8625-52830FEC8480}" dt="2025-03-12T20:19:51.782" v="2"/>
          <pc:sldLayoutMkLst>
            <pc:docMk/>
            <pc:sldMasterMk cId="2460954070" sldId="2147483660"/>
            <pc:sldLayoutMk cId="3210312558" sldId="2147483666"/>
          </pc:sldLayoutMkLst>
        </pc:sldLayoutChg>
        <pc:sldLayoutChg chg="del">
          <pc:chgData name="C23380123 Ciaran Duggan" userId="S::c23380123@mytudublin.ie::080d23e5-7e17-4456-9f5a-ba7d8ff720c3" providerId="AD" clId="Web-{730D1EFD-46B4-1E5E-8625-52830FEC8480}" dt="2025-03-12T20:19:51.782" v="2"/>
          <pc:sldLayoutMkLst>
            <pc:docMk/>
            <pc:sldMasterMk cId="2460954070" sldId="2147483660"/>
            <pc:sldLayoutMk cId="3146388984" sldId="2147483667"/>
          </pc:sldLayoutMkLst>
        </pc:sldLayoutChg>
        <pc:sldLayoutChg chg="del">
          <pc:chgData name="C23380123 Ciaran Duggan" userId="S::c23380123@mytudublin.ie::080d23e5-7e17-4456-9f5a-ba7d8ff720c3" providerId="AD" clId="Web-{730D1EFD-46B4-1E5E-8625-52830FEC8480}" dt="2025-03-12T20:19:51.782" v="2"/>
          <pc:sldLayoutMkLst>
            <pc:docMk/>
            <pc:sldMasterMk cId="2460954070" sldId="2147483660"/>
            <pc:sldLayoutMk cId="3171841454" sldId="2147483668"/>
          </pc:sldLayoutMkLst>
        </pc:sldLayoutChg>
        <pc:sldLayoutChg chg="del">
          <pc:chgData name="C23380123 Ciaran Duggan" userId="S::c23380123@mytudublin.ie::080d23e5-7e17-4456-9f5a-ba7d8ff720c3" providerId="AD" clId="Web-{730D1EFD-46B4-1E5E-8625-52830FEC8480}" dt="2025-03-12T20:19:51.782" v="2"/>
          <pc:sldLayoutMkLst>
            <pc:docMk/>
            <pc:sldMasterMk cId="2460954070" sldId="2147483660"/>
            <pc:sldLayoutMk cId="1718958274" sldId="2147483669"/>
          </pc:sldLayoutMkLst>
        </pc:sldLayoutChg>
        <pc:sldLayoutChg chg="del">
          <pc:chgData name="C23380123 Ciaran Duggan" userId="S::c23380123@mytudublin.ie::080d23e5-7e17-4456-9f5a-ba7d8ff720c3" providerId="AD" clId="Web-{730D1EFD-46B4-1E5E-8625-52830FEC8480}" dt="2025-03-12T20:19:51.782" v="2"/>
          <pc:sldLayoutMkLst>
            <pc:docMk/>
            <pc:sldMasterMk cId="2460954070" sldId="2147483660"/>
            <pc:sldLayoutMk cId="2202905451" sldId="2147483670"/>
          </pc:sldLayoutMkLst>
        </pc:sldLayoutChg>
        <pc:sldLayoutChg chg="del">
          <pc:chgData name="C23380123 Ciaran Duggan" userId="S::c23380123@mytudublin.ie::080d23e5-7e17-4456-9f5a-ba7d8ff720c3" providerId="AD" clId="Web-{730D1EFD-46B4-1E5E-8625-52830FEC8480}" dt="2025-03-12T20:19:51.782" v="2"/>
          <pc:sldLayoutMkLst>
            <pc:docMk/>
            <pc:sldMasterMk cId="2460954070" sldId="2147483660"/>
            <pc:sldLayoutMk cId="3479445657" sldId="2147483671"/>
          </pc:sldLayoutMkLst>
        </pc:sldLayoutChg>
      </pc:sldMasterChg>
      <pc:sldMasterChg chg="add del addSldLayout delSldLayout modSldLayout">
        <pc:chgData name="C23380123 Ciaran Duggan" userId="S::c23380123@mytudublin.ie::080d23e5-7e17-4456-9f5a-ba7d8ff720c3" providerId="AD" clId="Web-{730D1EFD-46B4-1E5E-8625-52830FEC8480}" dt="2025-03-12T20:20:22.456" v="3"/>
        <pc:sldMasterMkLst>
          <pc:docMk/>
          <pc:sldMasterMk cId="1647091336" sldId="2147483672"/>
        </pc:sldMasterMkLst>
        <pc:sldLayoutChg chg="add del mod replId">
          <pc:chgData name="C23380123 Ciaran Duggan" userId="S::c23380123@mytudublin.ie::080d23e5-7e17-4456-9f5a-ba7d8ff720c3" providerId="AD" clId="Web-{730D1EFD-46B4-1E5E-8625-52830FEC8480}" dt="2025-03-12T20:20:22.456" v="3"/>
          <pc:sldLayoutMkLst>
            <pc:docMk/>
            <pc:sldMasterMk cId="1647091336" sldId="2147483672"/>
            <pc:sldLayoutMk cId="3694546512" sldId="2147483673"/>
          </pc:sldLayoutMkLst>
        </pc:sldLayoutChg>
        <pc:sldLayoutChg chg="add del mod replId">
          <pc:chgData name="C23380123 Ciaran Duggan" userId="S::c23380123@mytudublin.ie::080d23e5-7e17-4456-9f5a-ba7d8ff720c3" providerId="AD" clId="Web-{730D1EFD-46B4-1E5E-8625-52830FEC8480}" dt="2025-03-12T20:20:22.456" v="3"/>
          <pc:sldLayoutMkLst>
            <pc:docMk/>
            <pc:sldMasterMk cId="1647091336" sldId="2147483672"/>
            <pc:sldLayoutMk cId="2437896234" sldId="2147483674"/>
          </pc:sldLayoutMkLst>
        </pc:sldLayoutChg>
        <pc:sldLayoutChg chg="add del mod replId">
          <pc:chgData name="C23380123 Ciaran Duggan" userId="S::c23380123@mytudublin.ie::080d23e5-7e17-4456-9f5a-ba7d8ff720c3" providerId="AD" clId="Web-{730D1EFD-46B4-1E5E-8625-52830FEC8480}" dt="2025-03-12T20:20:22.456" v="3"/>
          <pc:sldLayoutMkLst>
            <pc:docMk/>
            <pc:sldMasterMk cId="1647091336" sldId="2147483672"/>
            <pc:sldLayoutMk cId="1953805029" sldId="2147483675"/>
          </pc:sldLayoutMkLst>
        </pc:sldLayoutChg>
        <pc:sldLayoutChg chg="add del mod replId">
          <pc:chgData name="C23380123 Ciaran Duggan" userId="S::c23380123@mytudublin.ie::080d23e5-7e17-4456-9f5a-ba7d8ff720c3" providerId="AD" clId="Web-{730D1EFD-46B4-1E5E-8625-52830FEC8480}" dt="2025-03-12T20:20:22.456" v="3"/>
          <pc:sldLayoutMkLst>
            <pc:docMk/>
            <pc:sldMasterMk cId="1647091336" sldId="2147483672"/>
            <pc:sldLayoutMk cId="1021210020" sldId="2147483676"/>
          </pc:sldLayoutMkLst>
        </pc:sldLayoutChg>
        <pc:sldLayoutChg chg="add del mod replId">
          <pc:chgData name="C23380123 Ciaran Duggan" userId="S::c23380123@mytudublin.ie::080d23e5-7e17-4456-9f5a-ba7d8ff720c3" providerId="AD" clId="Web-{730D1EFD-46B4-1E5E-8625-52830FEC8480}" dt="2025-03-12T20:20:22.456" v="3"/>
          <pc:sldLayoutMkLst>
            <pc:docMk/>
            <pc:sldMasterMk cId="1647091336" sldId="2147483672"/>
            <pc:sldLayoutMk cId="1627417964" sldId="2147483677"/>
          </pc:sldLayoutMkLst>
        </pc:sldLayoutChg>
        <pc:sldLayoutChg chg="add del mod replId">
          <pc:chgData name="C23380123 Ciaran Duggan" userId="S::c23380123@mytudublin.ie::080d23e5-7e17-4456-9f5a-ba7d8ff720c3" providerId="AD" clId="Web-{730D1EFD-46B4-1E5E-8625-52830FEC8480}" dt="2025-03-12T20:20:22.456" v="3"/>
          <pc:sldLayoutMkLst>
            <pc:docMk/>
            <pc:sldMasterMk cId="1647091336" sldId="2147483672"/>
            <pc:sldLayoutMk cId="2184463444" sldId="2147483678"/>
          </pc:sldLayoutMkLst>
        </pc:sldLayoutChg>
        <pc:sldLayoutChg chg="add del mod replId">
          <pc:chgData name="C23380123 Ciaran Duggan" userId="S::c23380123@mytudublin.ie::080d23e5-7e17-4456-9f5a-ba7d8ff720c3" providerId="AD" clId="Web-{730D1EFD-46B4-1E5E-8625-52830FEC8480}" dt="2025-03-12T20:20:22.456" v="3"/>
          <pc:sldLayoutMkLst>
            <pc:docMk/>
            <pc:sldMasterMk cId="1647091336" sldId="2147483672"/>
            <pc:sldLayoutMk cId="2807783848" sldId="2147483679"/>
          </pc:sldLayoutMkLst>
        </pc:sldLayoutChg>
        <pc:sldLayoutChg chg="add del mod replId">
          <pc:chgData name="C23380123 Ciaran Duggan" userId="S::c23380123@mytudublin.ie::080d23e5-7e17-4456-9f5a-ba7d8ff720c3" providerId="AD" clId="Web-{730D1EFD-46B4-1E5E-8625-52830FEC8480}" dt="2025-03-12T20:20:22.456" v="3"/>
          <pc:sldLayoutMkLst>
            <pc:docMk/>
            <pc:sldMasterMk cId="1647091336" sldId="2147483672"/>
            <pc:sldLayoutMk cId="3927095814" sldId="2147483680"/>
          </pc:sldLayoutMkLst>
        </pc:sldLayoutChg>
        <pc:sldLayoutChg chg="add del mod replId">
          <pc:chgData name="C23380123 Ciaran Duggan" userId="S::c23380123@mytudublin.ie::080d23e5-7e17-4456-9f5a-ba7d8ff720c3" providerId="AD" clId="Web-{730D1EFD-46B4-1E5E-8625-52830FEC8480}" dt="2025-03-12T20:20:22.456" v="3"/>
          <pc:sldLayoutMkLst>
            <pc:docMk/>
            <pc:sldMasterMk cId="1647091336" sldId="2147483672"/>
            <pc:sldLayoutMk cId="835755109" sldId="2147483681"/>
          </pc:sldLayoutMkLst>
        </pc:sldLayoutChg>
        <pc:sldLayoutChg chg="add del mod replId">
          <pc:chgData name="C23380123 Ciaran Duggan" userId="S::c23380123@mytudublin.ie::080d23e5-7e17-4456-9f5a-ba7d8ff720c3" providerId="AD" clId="Web-{730D1EFD-46B4-1E5E-8625-52830FEC8480}" dt="2025-03-12T20:20:22.456" v="3"/>
          <pc:sldLayoutMkLst>
            <pc:docMk/>
            <pc:sldMasterMk cId="1647091336" sldId="2147483672"/>
            <pc:sldLayoutMk cId="3306771774" sldId="2147483682"/>
          </pc:sldLayoutMkLst>
        </pc:sldLayoutChg>
        <pc:sldLayoutChg chg="add del mod replId">
          <pc:chgData name="C23380123 Ciaran Duggan" userId="S::c23380123@mytudublin.ie::080d23e5-7e17-4456-9f5a-ba7d8ff720c3" providerId="AD" clId="Web-{730D1EFD-46B4-1E5E-8625-52830FEC8480}" dt="2025-03-12T20:20:22.456" v="3"/>
          <pc:sldLayoutMkLst>
            <pc:docMk/>
            <pc:sldMasterMk cId="1647091336" sldId="2147483672"/>
            <pc:sldLayoutMk cId="713568159" sldId="2147483683"/>
          </pc:sldLayoutMkLst>
        </pc:sldLayoutChg>
      </pc:sldMasterChg>
      <pc:sldMasterChg chg="add del addSldLayout delSldLayout modSldLayout">
        <pc:chgData name="C23380123 Ciaran Duggan" userId="S::c23380123@mytudublin.ie::080d23e5-7e17-4456-9f5a-ba7d8ff720c3" providerId="AD" clId="Web-{730D1EFD-46B4-1E5E-8625-52830FEC8480}" dt="2025-03-12T20:21:00.163" v="5"/>
        <pc:sldMasterMkLst>
          <pc:docMk/>
          <pc:sldMasterMk cId="4238227557" sldId="2147483684"/>
        </pc:sldMasterMkLst>
        <pc:sldLayoutChg chg="add del mod replId">
          <pc:chgData name="C23380123 Ciaran Duggan" userId="S::c23380123@mytudublin.ie::080d23e5-7e17-4456-9f5a-ba7d8ff720c3" providerId="AD" clId="Web-{730D1EFD-46B4-1E5E-8625-52830FEC8480}" dt="2025-03-12T20:21:00.163" v="5"/>
          <pc:sldLayoutMkLst>
            <pc:docMk/>
            <pc:sldMasterMk cId="4238227557" sldId="2147483684"/>
            <pc:sldLayoutMk cId="2257959834" sldId="2147483685"/>
          </pc:sldLayoutMkLst>
        </pc:sldLayoutChg>
        <pc:sldLayoutChg chg="add del mod replId">
          <pc:chgData name="C23380123 Ciaran Duggan" userId="S::c23380123@mytudublin.ie::080d23e5-7e17-4456-9f5a-ba7d8ff720c3" providerId="AD" clId="Web-{730D1EFD-46B4-1E5E-8625-52830FEC8480}" dt="2025-03-12T20:21:00.163" v="5"/>
          <pc:sldLayoutMkLst>
            <pc:docMk/>
            <pc:sldMasterMk cId="4238227557" sldId="2147483684"/>
            <pc:sldLayoutMk cId="2605652256" sldId="2147483686"/>
          </pc:sldLayoutMkLst>
        </pc:sldLayoutChg>
        <pc:sldLayoutChg chg="add del mod replId">
          <pc:chgData name="C23380123 Ciaran Duggan" userId="S::c23380123@mytudublin.ie::080d23e5-7e17-4456-9f5a-ba7d8ff720c3" providerId="AD" clId="Web-{730D1EFD-46B4-1E5E-8625-52830FEC8480}" dt="2025-03-12T20:21:00.163" v="5"/>
          <pc:sldLayoutMkLst>
            <pc:docMk/>
            <pc:sldMasterMk cId="4238227557" sldId="2147483684"/>
            <pc:sldLayoutMk cId="4260855100" sldId="2147483687"/>
          </pc:sldLayoutMkLst>
        </pc:sldLayoutChg>
        <pc:sldLayoutChg chg="add del mod replId">
          <pc:chgData name="C23380123 Ciaran Duggan" userId="S::c23380123@mytudublin.ie::080d23e5-7e17-4456-9f5a-ba7d8ff720c3" providerId="AD" clId="Web-{730D1EFD-46B4-1E5E-8625-52830FEC8480}" dt="2025-03-12T20:21:00.163" v="5"/>
          <pc:sldLayoutMkLst>
            <pc:docMk/>
            <pc:sldMasterMk cId="4238227557" sldId="2147483684"/>
            <pc:sldLayoutMk cId="1888836852" sldId="2147483688"/>
          </pc:sldLayoutMkLst>
        </pc:sldLayoutChg>
        <pc:sldLayoutChg chg="add del mod replId">
          <pc:chgData name="C23380123 Ciaran Duggan" userId="S::c23380123@mytudublin.ie::080d23e5-7e17-4456-9f5a-ba7d8ff720c3" providerId="AD" clId="Web-{730D1EFD-46B4-1E5E-8625-52830FEC8480}" dt="2025-03-12T20:21:00.163" v="5"/>
          <pc:sldLayoutMkLst>
            <pc:docMk/>
            <pc:sldMasterMk cId="4238227557" sldId="2147483684"/>
            <pc:sldLayoutMk cId="1984075227" sldId="2147483689"/>
          </pc:sldLayoutMkLst>
        </pc:sldLayoutChg>
        <pc:sldLayoutChg chg="add del mod replId">
          <pc:chgData name="C23380123 Ciaran Duggan" userId="S::c23380123@mytudublin.ie::080d23e5-7e17-4456-9f5a-ba7d8ff720c3" providerId="AD" clId="Web-{730D1EFD-46B4-1E5E-8625-52830FEC8480}" dt="2025-03-12T20:21:00.163" v="5"/>
          <pc:sldLayoutMkLst>
            <pc:docMk/>
            <pc:sldMasterMk cId="4238227557" sldId="2147483684"/>
            <pc:sldLayoutMk cId="3913386966" sldId="2147483690"/>
          </pc:sldLayoutMkLst>
        </pc:sldLayoutChg>
        <pc:sldLayoutChg chg="add del mod replId">
          <pc:chgData name="C23380123 Ciaran Duggan" userId="S::c23380123@mytudublin.ie::080d23e5-7e17-4456-9f5a-ba7d8ff720c3" providerId="AD" clId="Web-{730D1EFD-46B4-1E5E-8625-52830FEC8480}" dt="2025-03-12T20:21:00.163" v="5"/>
          <pc:sldLayoutMkLst>
            <pc:docMk/>
            <pc:sldMasterMk cId="4238227557" sldId="2147483684"/>
            <pc:sldLayoutMk cId="875265527" sldId="2147483691"/>
          </pc:sldLayoutMkLst>
        </pc:sldLayoutChg>
        <pc:sldLayoutChg chg="add del mod replId">
          <pc:chgData name="C23380123 Ciaran Duggan" userId="S::c23380123@mytudublin.ie::080d23e5-7e17-4456-9f5a-ba7d8ff720c3" providerId="AD" clId="Web-{730D1EFD-46B4-1E5E-8625-52830FEC8480}" dt="2025-03-12T20:21:00.163" v="5"/>
          <pc:sldLayoutMkLst>
            <pc:docMk/>
            <pc:sldMasterMk cId="4238227557" sldId="2147483684"/>
            <pc:sldLayoutMk cId="3436276349" sldId="2147483692"/>
          </pc:sldLayoutMkLst>
        </pc:sldLayoutChg>
        <pc:sldLayoutChg chg="add del mod replId">
          <pc:chgData name="C23380123 Ciaran Duggan" userId="S::c23380123@mytudublin.ie::080d23e5-7e17-4456-9f5a-ba7d8ff720c3" providerId="AD" clId="Web-{730D1EFD-46B4-1E5E-8625-52830FEC8480}" dt="2025-03-12T20:21:00.163" v="5"/>
          <pc:sldLayoutMkLst>
            <pc:docMk/>
            <pc:sldMasterMk cId="4238227557" sldId="2147483684"/>
            <pc:sldLayoutMk cId="2604113964" sldId="2147483693"/>
          </pc:sldLayoutMkLst>
        </pc:sldLayoutChg>
        <pc:sldLayoutChg chg="add del mod replId">
          <pc:chgData name="C23380123 Ciaran Duggan" userId="S::c23380123@mytudublin.ie::080d23e5-7e17-4456-9f5a-ba7d8ff720c3" providerId="AD" clId="Web-{730D1EFD-46B4-1E5E-8625-52830FEC8480}" dt="2025-03-12T20:21:00.163" v="5"/>
          <pc:sldLayoutMkLst>
            <pc:docMk/>
            <pc:sldMasterMk cId="4238227557" sldId="2147483684"/>
            <pc:sldLayoutMk cId="2563166596" sldId="2147483694"/>
          </pc:sldLayoutMkLst>
        </pc:sldLayoutChg>
        <pc:sldLayoutChg chg="add del mod replId">
          <pc:chgData name="C23380123 Ciaran Duggan" userId="S::c23380123@mytudublin.ie::080d23e5-7e17-4456-9f5a-ba7d8ff720c3" providerId="AD" clId="Web-{730D1EFD-46B4-1E5E-8625-52830FEC8480}" dt="2025-03-12T20:21:00.163" v="5"/>
          <pc:sldLayoutMkLst>
            <pc:docMk/>
            <pc:sldMasterMk cId="4238227557" sldId="2147483684"/>
            <pc:sldLayoutMk cId="2618866065" sldId="2147483695"/>
          </pc:sldLayoutMkLst>
        </pc:sldLayoutChg>
      </pc:sldMasterChg>
      <pc:sldMasterChg chg="add modTransition addSldLayout modSldLayout">
        <pc:chgData name="C23380123 Ciaran Duggan" userId="S::c23380123@mytudublin.ie::080d23e5-7e17-4456-9f5a-ba7d8ff720c3" providerId="AD" clId="Web-{730D1EFD-46B4-1E5E-8625-52830FEC8480}" dt="2025-03-12T20:26:56.358" v="27"/>
        <pc:sldMasterMkLst>
          <pc:docMk/>
          <pc:sldMasterMk cId="980030128" sldId="2147483696"/>
        </pc:sldMasterMkLst>
        <pc:sldLayoutChg chg="add mod replId modTransition">
          <pc:chgData name="C23380123 Ciaran Duggan" userId="S::c23380123@mytudublin.ie::080d23e5-7e17-4456-9f5a-ba7d8ff720c3" providerId="AD" clId="Web-{730D1EFD-46B4-1E5E-8625-52830FEC8480}" dt="2025-03-12T20:26:56.358" v="27"/>
          <pc:sldLayoutMkLst>
            <pc:docMk/>
            <pc:sldMasterMk cId="980030128" sldId="2147483696"/>
            <pc:sldLayoutMk cId="3498607888" sldId="2147483697"/>
          </pc:sldLayoutMkLst>
        </pc:sldLayoutChg>
        <pc:sldLayoutChg chg="add mod replId modTransition">
          <pc:chgData name="C23380123 Ciaran Duggan" userId="S::c23380123@mytudublin.ie::080d23e5-7e17-4456-9f5a-ba7d8ff720c3" providerId="AD" clId="Web-{730D1EFD-46B4-1E5E-8625-52830FEC8480}" dt="2025-03-12T20:26:56.358" v="27"/>
          <pc:sldLayoutMkLst>
            <pc:docMk/>
            <pc:sldMasterMk cId="980030128" sldId="2147483696"/>
            <pc:sldLayoutMk cId="1771230938" sldId="2147483698"/>
          </pc:sldLayoutMkLst>
        </pc:sldLayoutChg>
        <pc:sldLayoutChg chg="add mod replId modTransition">
          <pc:chgData name="C23380123 Ciaran Duggan" userId="S::c23380123@mytudublin.ie::080d23e5-7e17-4456-9f5a-ba7d8ff720c3" providerId="AD" clId="Web-{730D1EFD-46B4-1E5E-8625-52830FEC8480}" dt="2025-03-12T20:26:56.358" v="27"/>
          <pc:sldLayoutMkLst>
            <pc:docMk/>
            <pc:sldMasterMk cId="980030128" sldId="2147483696"/>
            <pc:sldLayoutMk cId="3600207473" sldId="2147483699"/>
          </pc:sldLayoutMkLst>
        </pc:sldLayoutChg>
        <pc:sldLayoutChg chg="add mod replId modTransition">
          <pc:chgData name="C23380123 Ciaran Duggan" userId="S::c23380123@mytudublin.ie::080d23e5-7e17-4456-9f5a-ba7d8ff720c3" providerId="AD" clId="Web-{730D1EFD-46B4-1E5E-8625-52830FEC8480}" dt="2025-03-12T20:26:56.358" v="27"/>
          <pc:sldLayoutMkLst>
            <pc:docMk/>
            <pc:sldMasterMk cId="980030128" sldId="2147483696"/>
            <pc:sldLayoutMk cId="2098557830" sldId="2147483700"/>
          </pc:sldLayoutMkLst>
        </pc:sldLayoutChg>
        <pc:sldLayoutChg chg="add mod replId modTransition">
          <pc:chgData name="C23380123 Ciaran Duggan" userId="S::c23380123@mytudublin.ie::080d23e5-7e17-4456-9f5a-ba7d8ff720c3" providerId="AD" clId="Web-{730D1EFD-46B4-1E5E-8625-52830FEC8480}" dt="2025-03-12T20:26:56.358" v="27"/>
          <pc:sldLayoutMkLst>
            <pc:docMk/>
            <pc:sldMasterMk cId="980030128" sldId="2147483696"/>
            <pc:sldLayoutMk cId="3280334242" sldId="2147483701"/>
          </pc:sldLayoutMkLst>
        </pc:sldLayoutChg>
        <pc:sldLayoutChg chg="add mod replId modTransition">
          <pc:chgData name="C23380123 Ciaran Duggan" userId="S::c23380123@mytudublin.ie::080d23e5-7e17-4456-9f5a-ba7d8ff720c3" providerId="AD" clId="Web-{730D1EFD-46B4-1E5E-8625-52830FEC8480}" dt="2025-03-12T20:26:56.358" v="27"/>
          <pc:sldLayoutMkLst>
            <pc:docMk/>
            <pc:sldMasterMk cId="980030128" sldId="2147483696"/>
            <pc:sldLayoutMk cId="3176628399" sldId="2147483702"/>
          </pc:sldLayoutMkLst>
        </pc:sldLayoutChg>
        <pc:sldLayoutChg chg="add mod replId modTransition">
          <pc:chgData name="C23380123 Ciaran Duggan" userId="S::c23380123@mytudublin.ie::080d23e5-7e17-4456-9f5a-ba7d8ff720c3" providerId="AD" clId="Web-{730D1EFD-46B4-1E5E-8625-52830FEC8480}" dt="2025-03-12T20:26:56.358" v="27"/>
          <pc:sldLayoutMkLst>
            <pc:docMk/>
            <pc:sldMasterMk cId="980030128" sldId="2147483696"/>
            <pc:sldLayoutMk cId="3491673787" sldId="2147483703"/>
          </pc:sldLayoutMkLst>
        </pc:sldLayoutChg>
        <pc:sldLayoutChg chg="add mod replId modTransition">
          <pc:chgData name="C23380123 Ciaran Duggan" userId="S::c23380123@mytudublin.ie::080d23e5-7e17-4456-9f5a-ba7d8ff720c3" providerId="AD" clId="Web-{730D1EFD-46B4-1E5E-8625-52830FEC8480}" dt="2025-03-12T20:26:56.358" v="27"/>
          <pc:sldLayoutMkLst>
            <pc:docMk/>
            <pc:sldMasterMk cId="980030128" sldId="2147483696"/>
            <pc:sldLayoutMk cId="3284907403" sldId="2147483704"/>
          </pc:sldLayoutMkLst>
        </pc:sldLayoutChg>
        <pc:sldLayoutChg chg="add mod replId modTransition">
          <pc:chgData name="C23380123 Ciaran Duggan" userId="S::c23380123@mytudublin.ie::080d23e5-7e17-4456-9f5a-ba7d8ff720c3" providerId="AD" clId="Web-{730D1EFD-46B4-1E5E-8625-52830FEC8480}" dt="2025-03-12T20:26:56.358" v="27"/>
          <pc:sldLayoutMkLst>
            <pc:docMk/>
            <pc:sldMasterMk cId="980030128" sldId="2147483696"/>
            <pc:sldLayoutMk cId="3136953548" sldId="2147483705"/>
          </pc:sldLayoutMkLst>
        </pc:sldLayoutChg>
        <pc:sldLayoutChg chg="add mod replId modTransition">
          <pc:chgData name="C23380123 Ciaran Duggan" userId="S::c23380123@mytudublin.ie::080d23e5-7e17-4456-9f5a-ba7d8ff720c3" providerId="AD" clId="Web-{730D1EFD-46B4-1E5E-8625-52830FEC8480}" dt="2025-03-12T20:26:56.358" v="27"/>
          <pc:sldLayoutMkLst>
            <pc:docMk/>
            <pc:sldMasterMk cId="980030128" sldId="2147483696"/>
            <pc:sldLayoutMk cId="1421014645" sldId="2147483706"/>
          </pc:sldLayoutMkLst>
        </pc:sldLayoutChg>
        <pc:sldLayoutChg chg="add mod replId modTransition">
          <pc:chgData name="C23380123 Ciaran Duggan" userId="S::c23380123@mytudublin.ie::080d23e5-7e17-4456-9f5a-ba7d8ff720c3" providerId="AD" clId="Web-{730D1EFD-46B4-1E5E-8625-52830FEC8480}" dt="2025-03-12T20:26:56.358" v="27"/>
          <pc:sldLayoutMkLst>
            <pc:docMk/>
            <pc:sldMasterMk cId="980030128" sldId="2147483696"/>
            <pc:sldLayoutMk cId="3449043855" sldId="2147483707"/>
          </pc:sldLayoutMkLst>
        </pc:sldLayoutChg>
      </pc:sldMaster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BCF4ED-AA08-428A-950F-A66305B40D8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F0C077A-83BA-4C00-A59A-B5BE7DC385D1}">
      <dgm:prSet/>
      <dgm:spPr/>
      <dgm:t>
        <a:bodyPr/>
        <a:lstStyle/>
        <a:p>
          <a:r>
            <a:rPr lang="en-US" b="0" i="0">
              <a:latin typeface="Aptos"/>
            </a:rPr>
            <a:t>Usage: No daily/weekly users; 29% use occasionally, 29% very rarely, 29% never.</a:t>
          </a:r>
          <a:endParaRPr lang="en-US">
            <a:latin typeface="Aptos"/>
          </a:endParaRPr>
        </a:p>
      </dgm:t>
    </dgm:pt>
    <dgm:pt modelId="{292B8854-B733-465C-92A7-E8153AD1F0F8}" type="parTrans" cxnId="{50EADA00-7A75-49BA-8C20-AD00823E07D2}">
      <dgm:prSet/>
      <dgm:spPr/>
      <dgm:t>
        <a:bodyPr/>
        <a:lstStyle/>
        <a:p>
          <a:endParaRPr lang="en-US"/>
        </a:p>
      </dgm:t>
    </dgm:pt>
    <dgm:pt modelId="{C9990530-5D57-40F9-81EE-07812126F687}" type="sibTrans" cxnId="{50EADA00-7A75-49BA-8C20-AD00823E07D2}">
      <dgm:prSet/>
      <dgm:spPr/>
      <dgm:t>
        <a:bodyPr/>
        <a:lstStyle/>
        <a:p>
          <a:endParaRPr lang="en-US"/>
        </a:p>
      </dgm:t>
    </dgm:pt>
    <dgm:pt modelId="{BA194CF6-375B-4647-A453-D84B52BAFCF7}">
      <dgm:prSet/>
      <dgm:spPr/>
      <dgm:t>
        <a:bodyPr/>
        <a:lstStyle/>
        <a:p>
          <a:r>
            <a:rPr lang="en-US" b="0" i="0">
              <a:latin typeface="Aptos"/>
            </a:rPr>
            <a:t>Devices: Mostly mobile (50%) and Smart TV (50%).</a:t>
          </a:r>
          <a:endParaRPr lang="en-US">
            <a:latin typeface="Aptos"/>
          </a:endParaRPr>
        </a:p>
      </dgm:t>
    </dgm:pt>
    <dgm:pt modelId="{41272734-6FDE-4ACF-9EDE-048063ABA5A1}" type="parTrans" cxnId="{B1C18DE1-52DC-4B13-88EE-EEA4A27C3C4C}">
      <dgm:prSet/>
      <dgm:spPr/>
      <dgm:t>
        <a:bodyPr/>
        <a:lstStyle/>
        <a:p>
          <a:endParaRPr lang="en-US"/>
        </a:p>
      </dgm:t>
    </dgm:pt>
    <dgm:pt modelId="{55AF84A9-255B-4ADD-9F4A-4C2ECE396F13}" type="sibTrans" cxnId="{B1C18DE1-52DC-4B13-88EE-EEA4A27C3C4C}">
      <dgm:prSet/>
      <dgm:spPr/>
      <dgm:t>
        <a:bodyPr/>
        <a:lstStyle/>
        <a:p>
          <a:endParaRPr lang="en-US"/>
        </a:p>
      </dgm:t>
    </dgm:pt>
    <dgm:pt modelId="{D8050CFB-5E44-439D-808F-02680DF4D372}">
      <dgm:prSet/>
      <dgm:spPr/>
      <dgm:t>
        <a:bodyPr/>
        <a:lstStyle/>
        <a:p>
          <a:r>
            <a:rPr lang="en-US" b="0" i="0">
              <a:latin typeface="Aptos"/>
            </a:rPr>
            <a:t>Satisfaction: Average rating 2.64/5; 64% find too many ads.</a:t>
          </a:r>
          <a:endParaRPr lang="en-US">
            <a:latin typeface="Aptos"/>
          </a:endParaRPr>
        </a:p>
      </dgm:t>
    </dgm:pt>
    <dgm:pt modelId="{A47C1048-F123-40C7-ABD4-CBFC2F3BFEB2}" type="parTrans" cxnId="{75ACC043-D1D4-477C-A0B9-C742915074B7}">
      <dgm:prSet/>
      <dgm:spPr/>
      <dgm:t>
        <a:bodyPr/>
        <a:lstStyle/>
        <a:p>
          <a:endParaRPr lang="en-US"/>
        </a:p>
      </dgm:t>
    </dgm:pt>
    <dgm:pt modelId="{B552900B-670C-4B8A-A7D5-666A9129F39D}" type="sibTrans" cxnId="{75ACC043-D1D4-477C-A0B9-C742915074B7}">
      <dgm:prSet/>
      <dgm:spPr/>
      <dgm:t>
        <a:bodyPr/>
        <a:lstStyle/>
        <a:p>
          <a:endParaRPr lang="en-US"/>
        </a:p>
      </dgm:t>
    </dgm:pt>
    <dgm:pt modelId="{B79D99FE-BC3B-4A45-A6F9-EE37BF53E5D8}" type="pres">
      <dgm:prSet presAssocID="{17BCF4ED-AA08-428A-950F-A66305B40D83}" presName="vert0" presStyleCnt="0">
        <dgm:presLayoutVars>
          <dgm:dir/>
          <dgm:animOne val="branch"/>
          <dgm:animLvl val="lvl"/>
        </dgm:presLayoutVars>
      </dgm:prSet>
      <dgm:spPr/>
    </dgm:pt>
    <dgm:pt modelId="{8C2A022C-7CBE-2F47-90D4-A25BF8A70132}" type="pres">
      <dgm:prSet presAssocID="{2F0C077A-83BA-4C00-A59A-B5BE7DC385D1}" presName="thickLine" presStyleLbl="alignNode1" presStyleIdx="0" presStyleCnt="3"/>
      <dgm:spPr/>
    </dgm:pt>
    <dgm:pt modelId="{A392174F-DFFD-1649-82EB-DAAA4C4CFAF7}" type="pres">
      <dgm:prSet presAssocID="{2F0C077A-83BA-4C00-A59A-B5BE7DC385D1}" presName="horz1" presStyleCnt="0"/>
      <dgm:spPr/>
    </dgm:pt>
    <dgm:pt modelId="{EA233034-7935-CE41-BD47-4F2E96962BFD}" type="pres">
      <dgm:prSet presAssocID="{2F0C077A-83BA-4C00-A59A-B5BE7DC385D1}" presName="tx1" presStyleLbl="revTx" presStyleIdx="0" presStyleCnt="3"/>
      <dgm:spPr/>
    </dgm:pt>
    <dgm:pt modelId="{160347F2-33EE-D744-9119-F2A97ACFD466}" type="pres">
      <dgm:prSet presAssocID="{2F0C077A-83BA-4C00-A59A-B5BE7DC385D1}" presName="vert1" presStyleCnt="0"/>
      <dgm:spPr/>
    </dgm:pt>
    <dgm:pt modelId="{110D645B-7A6F-AD4B-92C7-5C0474766D38}" type="pres">
      <dgm:prSet presAssocID="{BA194CF6-375B-4647-A453-D84B52BAFCF7}" presName="thickLine" presStyleLbl="alignNode1" presStyleIdx="1" presStyleCnt="3"/>
      <dgm:spPr/>
    </dgm:pt>
    <dgm:pt modelId="{A0ABCB47-BD56-E944-862F-166B116B6909}" type="pres">
      <dgm:prSet presAssocID="{BA194CF6-375B-4647-A453-D84B52BAFCF7}" presName="horz1" presStyleCnt="0"/>
      <dgm:spPr/>
    </dgm:pt>
    <dgm:pt modelId="{8CC5255B-D804-3146-823F-98C60240D104}" type="pres">
      <dgm:prSet presAssocID="{BA194CF6-375B-4647-A453-D84B52BAFCF7}" presName="tx1" presStyleLbl="revTx" presStyleIdx="1" presStyleCnt="3"/>
      <dgm:spPr/>
    </dgm:pt>
    <dgm:pt modelId="{1A3BD52C-A61F-8547-AD3F-D2D259C1B903}" type="pres">
      <dgm:prSet presAssocID="{BA194CF6-375B-4647-A453-D84B52BAFCF7}" presName="vert1" presStyleCnt="0"/>
      <dgm:spPr/>
    </dgm:pt>
    <dgm:pt modelId="{5C9AA3AF-72C4-404F-9A20-E126116BE395}" type="pres">
      <dgm:prSet presAssocID="{D8050CFB-5E44-439D-808F-02680DF4D372}" presName="thickLine" presStyleLbl="alignNode1" presStyleIdx="2" presStyleCnt="3"/>
      <dgm:spPr/>
    </dgm:pt>
    <dgm:pt modelId="{33CA6030-619C-5041-A4B6-A2D2F2B6CEA6}" type="pres">
      <dgm:prSet presAssocID="{D8050CFB-5E44-439D-808F-02680DF4D372}" presName="horz1" presStyleCnt="0"/>
      <dgm:spPr/>
    </dgm:pt>
    <dgm:pt modelId="{DB7F418B-726F-C044-A899-79611C12E69A}" type="pres">
      <dgm:prSet presAssocID="{D8050CFB-5E44-439D-808F-02680DF4D372}" presName="tx1" presStyleLbl="revTx" presStyleIdx="2" presStyleCnt="3"/>
      <dgm:spPr/>
    </dgm:pt>
    <dgm:pt modelId="{FB336721-B2D0-5447-8945-0E6E0FC0DA41}" type="pres">
      <dgm:prSet presAssocID="{D8050CFB-5E44-439D-808F-02680DF4D372}" presName="vert1" presStyleCnt="0"/>
      <dgm:spPr/>
    </dgm:pt>
  </dgm:ptLst>
  <dgm:cxnLst>
    <dgm:cxn modelId="{50EADA00-7A75-49BA-8C20-AD00823E07D2}" srcId="{17BCF4ED-AA08-428A-950F-A66305B40D83}" destId="{2F0C077A-83BA-4C00-A59A-B5BE7DC385D1}" srcOrd="0" destOrd="0" parTransId="{292B8854-B733-465C-92A7-E8153AD1F0F8}" sibTransId="{C9990530-5D57-40F9-81EE-07812126F687}"/>
    <dgm:cxn modelId="{86897909-9F84-E54B-84C7-6051DE756C53}" type="presOf" srcId="{BA194CF6-375B-4647-A453-D84B52BAFCF7}" destId="{8CC5255B-D804-3146-823F-98C60240D104}" srcOrd="0" destOrd="0" presId="urn:microsoft.com/office/officeart/2008/layout/LinedList"/>
    <dgm:cxn modelId="{2B492C1B-E39A-6A4C-B167-696644269D28}" type="presOf" srcId="{2F0C077A-83BA-4C00-A59A-B5BE7DC385D1}" destId="{EA233034-7935-CE41-BD47-4F2E96962BFD}" srcOrd="0" destOrd="0" presId="urn:microsoft.com/office/officeart/2008/layout/LinedList"/>
    <dgm:cxn modelId="{7A8DA91F-B775-8A44-8470-1D013477CFD7}" type="presOf" srcId="{D8050CFB-5E44-439D-808F-02680DF4D372}" destId="{DB7F418B-726F-C044-A899-79611C12E69A}" srcOrd="0" destOrd="0" presId="urn:microsoft.com/office/officeart/2008/layout/LinedList"/>
    <dgm:cxn modelId="{75ACC043-D1D4-477C-A0B9-C742915074B7}" srcId="{17BCF4ED-AA08-428A-950F-A66305B40D83}" destId="{D8050CFB-5E44-439D-808F-02680DF4D372}" srcOrd="2" destOrd="0" parTransId="{A47C1048-F123-40C7-ABD4-CBFC2F3BFEB2}" sibTransId="{B552900B-670C-4B8A-A7D5-666A9129F39D}"/>
    <dgm:cxn modelId="{B1C18DE1-52DC-4B13-88EE-EEA4A27C3C4C}" srcId="{17BCF4ED-AA08-428A-950F-A66305B40D83}" destId="{BA194CF6-375B-4647-A453-D84B52BAFCF7}" srcOrd="1" destOrd="0" parTransId="{41272734-6FDE-4ACF-9EDE-048063ABA5A1}" sibTransId="{55AF84A9-255B-4ADD-9F4A-4C2ECE396F13}"/>
    <dgm:cxn modelId="{C86572FA-C9D1-864F-80D6-A5C23678529A}" type="presOf" srcId="{17BCF4ED-AA08-428A-950F-A66305B40D83}" destId="{B79D99FE-BC3B-4A45-A6F9-EE37BF53E5D8}" srcOrd="0" destOrd="0" presId="urn:microsoft.com/office/officeart/2008/layout/LinedList"/>
    <dgm:cxn modelId="{BD16D531-78E3-8143-A372-4261A9CA4B75}" type="presParOf" srcId="{B79D99FE-BC3B-4A45-A6F9-EE37BF53E5D8}" destId="{8C2A022C-7CBE-2F47-90D4-A25BF8A70132}" srcOrd="0" destOrd="0" presId="urn:microsoft.com/office/officeart/2008/layout/LinedList"/>
    <dgm:cxn modelId="{65F7155B-0AEC-A640-9F8E-77D93EC8647D}" type="presParOf" srcId="{B79D99FE-BC3B-4A45-A6F9-EE37BF53E5D8}" destId="{A392174F-DFFD-1649-82EB-DAAA4C4CFAF7}" srcOrd="1" destOrd="0" presId="urn:microsoft.com/office/officeart/2008/layout/LinedList"/>
    <dgm:cxn modelId="{7FEEBC0D-2049-D84B-8526-CAA4ECAF4F80}" type="presParOf" srcId="{A392174F-DFFD-1649-82EB-DAAA4C4CFAF7}" destId="{EA233034-7935-CE41-BD47-4F2E96962BFD}" srcOrd="0" destOrd="0" presId="urn:microsoft.com/office/officeart/2008/layout/LinedList"/>
    <dgm:cxn modelId="{C7C9851C-8179-5040-A94E-BF27B23C143C}" type="presParOf" srcId="{A392174F-DFFD-1649-82EB-DAAA4C4CFAF7}" destId="{160347F2-33EE-D744-9119-F2A97ACFD466}" srcOrd="1" destOrd="0" presId="urn:microsoft.com/office/officeart/2008/layout/LinedList"/>
    <dgm:cxn modelId="{9CD0A730-4310-7F47-8AD9-6C9B8A1E18CF}" type="presParOf" srcId="{B79D99FE-BC3B-4A45-A6F9-EE37BF53E5D8}" destId="{110D645B-7A6F-AD4B-92C7-5C0474766D38}" srcOrd="2" destOrd="0" presId="urn:microsoft.com/office/officeart/2008/layout/LinedList"/>
    <dgm:cxn modelId="{C283FDB0-1B8F-7A43-9ABE-08E7D1B0FB23}" type="presParOf" srcId="{B79D99FE-BC3B-4A45-A6F9-EE37BF53E5D8}" destId="{A0ABCB47-BD56-E944-862F-166B116B6909}" srcOrd="3" destOrd="0" presId="urn:microsoft.com/office/officeart/2008/layout/LinedList"/>
    <dgm:cxn modelId="{0C2B856B-9A05-9843-B706-45AE9D71B13B}" type="presParOf" srcId="{A0ABCB47-BD56-E944-862F-166B116B6909}" destId="{8CC5255B-D804-3146-823F-98C60240D104}" srcOrd="0" destOrd="0" presId="urn:microsoft.com/office/officeart/2008/layout/LinedList"/>
    <dgm:cxn modelId="{138A8822-E36D-2949-8061-5D096EABD483}" type="presParOf" srcId="{A0ABCB47-BD56-E944-862F-166B116B6909}" destId="{1A3BD52C-A61F-8547-AD3F-D2D259C1B903}" srcOrd="1" destOrd="0" presId="urn:microsoft.com/office/officeart/2008/layout/LinedList"/>
    <dgm:cxn modelId="{95C1EC42-5EF4-9C43-BAE8-99F6F3E4648B}" type="presParOf" srcId="{B79D99FE-BC3B-4A45-A6F9-EE37BF53E5D8}" destId="{5C9AA3AF-72C4-404F-9A20-E126116BE395}" srcOrd="4" destOrd="0" presId="urn:microsoft.com/office/officeart/2008/layout/LinedList"/>
    <dgm:cxn modelId="{09CA340A-D25F-464F-BAC1-E7485BB42512}" type="presParOf" srcId="{B79D99FE-BC3B-4A45-A6F9-EE37BF53E5D8}" destId="{33CA6030-619C-5041-A4B6-A2D2F2B6CEA6}" srcOrd="5" destOrd="0" presId="urn:microsoft.com/office/officeart/2008/layout/LinedList"/>
    <dgm:cxn modelId="{21FDD3CD-D80F-B045-98BC-D4BEC777A0D1}" type="presParOf" srcId="{33CA6030-619C-5041-A4B6-A2D2F2B6CEA6}" destId="{DB7F418B-726F-C044-A899-79611C12E69A}" srcOrd="0" destOrd="0" presId="urn:microsoft.com/office/officeart/2008/layout/LinedList"/>
    <dgm:cxn modelId="{DEE7988C-1A32-BD47-BF4F-4B898BC89EF4}" type="presParOf" srcId="{33CA6030-619C-5041-A4B6-A2D2F2B6CEA6}" destId="{FB336721-B2D0-5447-8945-0E6E0FC0DA4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FA1448-2742-47A6-8A9C-9443BCB8A45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0238AF74-966F-4E00-A707-0A1186419B6A}">
      <dgm:prSet/>
      <dgm:spPr/>
      <dgm:t>
        <a:bodyPr/>
        <a:lstStyle/>
        <a:p>
          <a:r>
            <a:rPr lang="en-US" b="0" i="0"/>
            <a:t>Top Issues: Buffering (64%), ads failing to load content (43%), poor navigation (36%).</a:t>
          </a:r>
          <a:endParaRPr lang="en-US"/>
        </a:p>
      </dgm:t>
    </dgm:pt>
    <dgm:pt modelId="{FE02D2FC-D6FC-4F51-94CB-E0318BBD8368}" type="parTrans" cxnId="{04B7AFF6-4144-49DD-9E68-7D80E784E264}">
      <dgm:prSet/>
      <dgm:spPr/>
      <dgm:t>
        <a:bodyPr/>
        <a:lstStyle/>
        <a:p>
          <a:endParaRPr lang="en-US"/>
        </a:p>
      </dgm:t>
    </dgm:pt>
    <dgm:pt modelId="{3522EB05-7B7C-4B9E-8B8D-7B5C96E44349}" type="sibTrans" cxnId="{04B7AFF6-4144-49DD-9E68-7D80E784E264}">
      <dgm:prSet/>
      <dgm:spPr/>
      <dgm:t>
        <a:bodyPr/>
        <a:lstStyle/>
        <a:p>
          <a:endParaRPr lang="en-US"/>
        </a:p>
      </dgm:t>
    </dgm:pt>
    <dgm:pt modelId="{15C0FA39-293B-4EDC-B8AE-1E297B5DC1FD}">
      <dgm:prSet/>
      <dgm:spPr/>
      <dgm:t>
        <a:bodyPr/>
        <a:lstStyle/>
        <a:p>
          <a:r>
            <a:rPr lang="en-US" b="0" i="0"/>
            <a:t>64% stopped using RTÉ Player due to ads/technical issues.</a:t>
          </a:r>
          <a:endParaRPr lang="en-US"/>
        </a:p>
      </dgm:t>
    </dgm:pt>
    <dgm:pt modelId="{AB8522C2-89D8-46CE-AFC1-D0F08E2D7762}" type="parTrans" cxnId="{4D1EC68D-C5B4-490C-A291-A85CB35B8187}">
      <dgm:prSet/>
      <dgm:spPr/>
      <dgm:t>
        <a:bodyPr/>
        <a:lstStyle/>
        <a:p>
          <a:endParaRPr lang="en-US"/>
        </a:p>
      </dgm:t>
    </dgm:pt>
    <dgm:pt modelId="{23375026-CF87-4248-87D6-5F363625D19B}" type="sibTrans" cxnId="{4D1EC68D-C5B4-490C-A291-A85CB35B8187}">
      <dgm:prSet/>
      <dgm:spPr/>
      <dgm:t>
        <a:bodyPr/>
        <a:lstStyle/>
        <a:p>
          <a:endParaRPr lang="en-US"/>
        </a:p>
      </dgm:t>
    </dgm:pt>
    <dgm:pt modelId="{4EC71F6C-2F07-458D-A51A-0AA089B38C74}">
      <dgm:prSet/>
      <dgm:spPr/>
      <dgm:t>
        <a:bodyPr/>
        <a:lstStyle/>
        <a:p>
          <a:r>
            <a:rPr lang="en-US" b="0" i="0"/>
            <a:t>Preferences: 71% prefer other services (e.g., Netflix) due to no ads, more content.</a:t>
          </a:r>
          <a:endParaRPr lang="en-US"/>
        </a:p>
      </dgm:t>
    </dgm:pt>
    <dgm:pt modelId="{3D56EA8C-1619-44BA-8598-61E2FE8E6BA7}" type="parTrans" cxnId="{D148C909-FC41-48CA-95E5-92A435C6C1BF}">
      <dgm:prSet/>
      <dgm:spPr/>
      <dgm:t>
        <a:bodyPr/>
        <a:lstStyle/>
        <a:p>
          <a:endParaRPr lang="en-US"/>
        </a:p>
      </dgm:t>
    </dgm:pt>
    <dgm:pt modelId="{A3E5E5B1-AB24-48EE-95A0-9D2F56BA8E2F}" type="sibTrans" cxnId="{D148C909-FC41-48CA-95E5-92A435C6C1BF}">
      <dgm:prSet/>
      <dgm:spPr/>
      <dgm:t>
        <a:bodyPr/>
        <a:lstStyle/>
        <a:p>
          <a:endParaRPr lang="en-US"/>
        </a:p>
      </dgm:t>
    </dgm:pt>
    <dgm:pt modelId="{6B0C8186-0D4C-3A43-82E2-B9E1A91C2D44}" type="pres">
      <dgm:prSet presAssocID="{7EFA1448-2742-47A6-8A9C-9443BCB8A45B}" presName="vert0" presStyleCnt="0">
        <dgm:presLayoutVars>
          <dgm:dir/>
          <dgm:animOne val="branch"/>
          <dgm:animLvl val="lvl"/>
        </dgm:presLayoutVars>
      </dgm:prSet>
      <dgm:spPr/>
    </dgm:pt>
    <dgm:pt modelId="{2B81793D-61E6-1546-AA31-64DBB47C0E2B}" type="pres">
      <dgm:prSet presAssocID="{0238AF74-966F-4E00-A707-0A1186419B6A}" presName="thickLine" presStyleLbl="alignNode1" presStyleIdx="0" presStyleCnt="3"/>
      <dgm:spPr/>
    </dgm:pt>
    <dgm:pt modelId="{75BC2D1A-7C2A-8E4B-89DB-6BDE2D37D31B}" type="pres">
      <dgm:prSet presAssocID="{0238AF74-966F-4E00-A707-0A1186419B6A}" presName="horz1" presStyleCnt="0"/>
      <dgm:spPr/>
    </dgm:pt>
    <dgm:pt modelId="{DC4FC482-70E4-1B40-A31F-1218A1C3A320}" type="pres">
      <dgm:prSet presAssocID="{0238AF74-966F-4E00-A707-0A1186419B6A}" presName="tx1" presStyleLbl="revTx" presStyleIdx="0" presStyleCnt="3"/>
      <dgm:spPr/>
    </dgm:pt>
    <dgm:pt modelId="{92756AA2-2D16-E941-9A06-5618448D9840}" type="pres">
      <dgm:prSet presAssocID="{0238AF74-966F-4E00-A707-0A1186419B6A}" presName="vert1" presStyleCnt="0"/>
      <dgm:spPr/>
    </dgm:pt>
    <dgm:pt modelId="{79F2B137-4A2E-864E-8F58-0AD788FAD503}" type="pres">
      <dgm:prSet presAssocID="{15C0FA39-293B-4EDC-B8AE-1E297B5DC1FD}" presName="thickLine" presStyleLbl="alignNode1" presStyleIdx="1" presStyleCnt="3"/>
      <dgm:spPr/>
    </dgm:pt>
    <dgm:pt modelId="{38A9F82F-D0E0-ED45-BB6A-EB02682C63EA}" type="pres">
      <dgm:prSet presAssocID="{15C0FA39-293B-4EDC-B8AE-1E297B5DC1FD}" presName="horz1" presStyleCnt="0"/>
      <dgm:spPr/>
    </dgm:pt>
    <dgm:pt modelId="{899CB09F-51E2-4A4C-BF2A-E60BB3ABDF90}" type="pres">
      <dgm:prSet presAssocID="{15C0FA39-293B-4EDC-B8AE-1E297B5DC1FD}" presName="tx1" presStyleLbl="revTx" presStyleIdx="1" presStyleCnt="3"/>
      <dgm:spPr/>
    </dgm:pt>
    <dgm:pt modelId="{B4A4F132-23BC-6E44-8279-3817B80BE26D}" type="pres">
      <dgm:prSet presAssocID="{15C0FA39-293B-4EDC-B8AE-1E297B5DC1FD}" presName="vert1" presStyleCnt="0"/>
      <dgm:spPr/>
    </dgm:pt>
    <dgm:pt modelId="{BBBB17C9-E22B-A441-B5C4-60BB590722E6}" type="pres">
      <dgm:prSet presAssocID="{4EC71F6C-2F07-458D-A51A-0AA089B38C74}" presName="thickLine" presStyleLbl="alignNode1" presStyleIdx="2" presStyleCnt="3"/>
      <dgm:spPr/>
    </dgm:pt>
    <dgm:pt modelId="{74E16AE3-7CDD-3D44-A0F1-7C8B9643786A}" type="pres">
      <dgm:prSet presAssocID="{4EC71F6C-2F07-458D-A51A-0AA089B38C74}" presName="horz1" presStyleCnt="0"/>
      <dgm:spPr/>
    </dgm:pt>
    <dgm:pt modelId="{C2B49AB5-AABD-9340-8A88-6CA145A6D77F}" type="pres">
      <dgm:prSet presAssocID="{4EC71F6C-2F07-458D-A51A-0AA089B38C74}" presName="tx1" presStyleLbl="revTx" presStyleIdx="2" presStyleCnt="3"/>
      <dgm:spPr/>
    </dgm:pt>
    <dgm:pt modelId="{54FCA44A-8881-4B4B-9FB4-9F4F17790C58}" type="pres">
      <dgm:prSet presAssocID="{4EC71F6C-2F07-458D-A51A-0AA089B38C74}" presName="vert1" presStyleCnt="0"/>
      <dgm:spPr/>
    </dgm:pt>
  </dgm:ptLst>
  <dgm:cxnLst>
    <dgm:cxn modelId="{73D1AB05-B13E-374B-B1D5-7CA7AAB3F967}" type="presOf" srcId="{0238AF74-966F-4E00-A707-0A1186419B6A}" destId="{DC4FC482-70E4-1B40-A31F-1218A1C3A320}" srcOrd="0" destOrd="0" presId="urn:microsoft.com/office/officeart/2008/layout/LinedList"/>
    <dgm:cxn modelId="{D148C909-FC41-48CA-95E5-92A435C6C1BF}" srcId="{7EFA1448-2742-47A6-8A9C-9443BCB8A45B}" destId="{4EC71F6C-2F07-458D-A51A-0AA089B38C74}" srcOrd="2" destOrd="0" parTransId="{3D56EA8C-1619-44BA-8598-61E2FE8E6BA7}" sibTransId="{A3E5E5B1-AB24-48EE-95A0-9D2F56BA8E2F}"/>
    <dgm:cxn modelId="{5F4FBA56-F1E2-A54C-B83D-8BF8ED873CDC}" type="presOf" srcId="{7EFA1448-2742-47A6-8A9C-9443BCB8A45B}" destId="{6B0C8186-0D4C-3A43-82E2-B9E1A91C2D44}" srcOrd="0" destOrd="0" presId="urn:microsoft.com/office/officeart/2008/layout/LinedList"/>
    <dgm:cxn modelId="{09449C7F-44DB-5D44-B792-928D360173DE}" type="presOf" srcId="{15C0FA39-293B-4EDC-B8AE-1E297B5DC1FD}" destId="{899CB09F-51E2-4A4C-BF2A-E60BB3ABDF90}" srcOrd="0" destOrd="0" presId="urn:microsoft.com/office/officeart/2008/layout/LinedList"/>
    <dgm:cxn modelId="{4D1EC68D-C5B4-490C-A291-A85CB35B8187}" srcId="{7EFA1448-2742-47A6-8A9C-9443BCB8A45B}" destId="{15C0FA39-293B-4EDC-B8AE-1E297B5DC1FD}" srcOrd="1" destOrd="0" parTransId="{AB8522C2-89D8-46CE-AFC1-D0F08E2D7762}" sibTransId="{23375026-CF87-4248-87D6-5F363625D19B}"/>
    <dgm:cxn modelId="{559B5AD4-A127-FB48-B82F-965B5BE3372C}" type="presOf" srcId="{4EC71F6C-2F07-458D-A51A-0AA089B38C74}" destId="{C2B49AB5-AABD-9340-8A88-6CA145A6D77F}" srcOrd="0" destOrd="0" presId="urn:microsoft.com/office/officeart/2008/layout/LinedList"/>
    <dgm:cxn modelId="{04B7AFF6-4144-49DD-9E68-7D80E784E264}" srcId="{7EFA1448-2742-47A6-8A9C-9443BCB8A45B}" destId="{0238AF74-966F-4E00-A707-0A1186419B6A}" srcOrd="0" destOrd="0" parTransId="{FE02D2FC-D6FC-4F51-94CB-E0318BBD8368}" sibTransId="{3522EB05-7B7C-4B9E-8B8D-7B5C96E44349}"/>
    <dgm:cxn modelId="{BD019D03-6A76-8F4D-A245-A7DB00E57A9A}" type="presParOf" srcId="{6B0C8186-0D4C-3A43-82E2-B9E1A91C2D44}" destId="{2B81793D-61E6-1546-AA31-64DBB47C0E2B}" srcOrd="0" destOrd="0" presId="urn:microsoft.com/office/officeart/2008/layout/LinedList"/>
    <dgm:cxn modelId="{69A56108-C02D-0F4C-B101-E3B9D58574C4}" type="presParOf" srcId="{6B0C8186-0D4C-3A43-82E2-B9E1A91C2D44}" destId="{75BC2D1A-7C2A-8E4B-89DB-6BDE2D37D31B}" srcOrd="1" destOrd="0" presId="urn:microsoft.com/office/officeart/2008/layout/LinedList"/>
    <dgm:cxn modelId="{F86F6907-7093-1944-BE26-33E33F15101F}" type="presParOf" srcId="{75BC2D1A-7C2A-8E4B-89DB-6BDE2D37D31B}" destId="{DC4FC482-70E4-1B40-A31F-1218A1C3A320}" srcOrd="0" destOrd="0" presId="urn:microsoft.com/office/officeart/2008/layout/LinedList"/>
    <dgm:cxn modelId="{45357AB4-79EB-144B-8AB6-A11C00C66AEA}" type="presParOf" srcId="{75BC2D1A-7C2A-8E4B-89DB-6BDE2D37D31B}" destId="{92756AA2-2D16-E941-9A06-5618448D9840}" srcOrd="1" destOrd="0" presId="urn:microsoft.com/office/officeart/2008/layout/LinedList"/>
    <dgm:cxn modelId="{D6192810-D69C-254F-B8B0-8F2DFB300810}" type="presParOf" srcId="{6B0C8186-0D4C-3A43-82E2-B9E1A91C2D44}" destId="{79F2B137-4A2E-864E-8F58-0AD788FAD503}" srcOrd="2" destOrd="0" presId="urn:microsoft.com/office/officeart/2008/layout/LinedList"/>
    <dgm:cxn modelId="{5E6DB5D7-9CF4-F74E-9ADA-218A1F1B673A}" type="presParOf" srcId="{6B0C8186-0D4C-3A43-82E2-B9E1A91C2D44}" destId="{38A9F82F-D0E0-ED45-BB6A-EB02682C63EA}" srcOrd="3" destOrd="0" presId="urn:microsoft.com/office/officeart/2008/layout/LinedList"/>
    <dgm:cxn modelId="{92A1CC4C-F84C-0943-AA6B-E3E2335F48CB}" type="presParOf" srcId="{38A9F82F-D0E0-ED45-BB6A-EB02682C63EA}" destId="{899CB09F-51E2-4A4C-BF2A-E60BB3ABDF90}" srcOrd="0" destOrd="0" presId="urn:microsoft.com/office/officeart/2008/layout/LinedList"/>
    <dgm:cxn modelId="{FA64953D-ABD6-C142-B0AF-A0E62EF7989A}" type="presParOf" srcId="{38A9F82F-D0E0-ED45-BB6A-EB02682C63EA}" destId="{B4A4F132-23BC-6E44-8279-3817B80BE26D}" srcOrd="1" destOrd="0" presId="urn:microsoft.com/office/officeart/2008/layout/LinedList"/>
    <dgm:cxn modelId="{B2376602-CADF-DB4F-A814-CBD8098F1EBE}" type="presParOf" srcId="{6B0C8186-0D4C-3A43-82E2-B9E1A91C2D44}" destId="{BBBB17C9-E22B-A441-B5C4-60BB590722E6}" srcOrd="4" destOrd="0" presId="urn:microsoft.com/office/officeart/2008/layout/LinedList"/>
    <dgm:cxn modelId="{33B1CEA8-043F-3A47-8D72-B719B03F2096}" type="presParOf" srcId="{6B0C8186-0D4C-3A43-82E2-B9E1A91C2D44}" destId="{74E16AE3-7CDD-3D44-A0F1-7C8B9643786A}" srcOrd="5" destOrd="0" presId="urn:microsoft.com/office/officeart/2008/layout/LinedList"/>
    <dgm:cxn modelId="{CAF843AA-CD03-A648-B327-CD507B22FF45}" type="presParOf" srcId="{74E16AE3-7CDD-3D44-A0F1-7C8B9643786A}" destId="{C2B49AB5-AABD-9340-8A88-6CA145A6D77F}" srcOrd="0" destOrd="0" presId="urn:microsoft.com/office/officeart/2008/layout/LinedList"/>
    <dgm:cxn modelId="{1C4F543F-196A-2D45-A07A-688D60D95CA5}" type="presParOf" srcId="{74E16AE3-7CDD-3D44-A0F1-7C8B9643786A}" destId="{54FCA44A-8881-4B4B-9FB4-9F4F17790C5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091FB5-FE0A-44CB-B9AE-BB4877140EF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18E3141-9B37-43A6-B8F9-2F21E8F57F5C}">
      <dgm:prSet/>
      <dgm:spPr/>
      <dgm:t>
        <a:bodyPr/>
        <a:lstStyle/>
        <a:p>
          <a:pPr>
            <a:lnSpc>
              <a:spcPct val="100000"/>
            </a:lnSpc>
            <a:defRPr b="1"/>
          </a:pPr>
          <a:r>
            <a:rPr lang="en-US" b="1">
              <a:latin typeface="Avenir Next LT Pro"/>
            </a:rPr>
            <a:t>Slow Streaming and Buffering</a:t>
          </a:r>
          <a:r>
            <a:rPr lang="en-US">
              <a:latin typeface="Avenir Next LT Pro"/>
            </a:rPr>
            <a:t>:</a:t>
          </a:r>
        </a:p>
      </dgm:t>
    </dgm:pt>
    <dgm:pt modelId="{9FB7A27B-93B4-45BF-839E-70FE9C0956D8}" type="parTrans" cxnId="{B6AAA07C-2548-43C6-A9D0-B745796E5E61}">
      <dgm:prSet/>
      <dgm:spPr/>
      <dgm:t>
        <a:bodyPr/>
        <a:lstStyle/>
        <a:p>
          <a:endParaRPr lang="en-US"/>
        </a:p>
      </dgm:t>
    </dgm:pt>
    <dgm:pt modelId="{6C820AD2-2450-4846-A3DD-04DCCDC51603}" type="sibTrans" cxnId="{B6AAA07C-2548-43C6-A9D0-B745796E5E61}">
      <dgm:prSet/>
      <dgm:spPr/>
      <dgm:t>
        <a:bodyPr/>
        <a:lstStyle/>
        <a:p>
          <a:endParaRPr lang="en-US"/>
        </a:p>
      </dgm:t>
    </dgm:pt>
    <dgm:pt modelId="{62099F80-2ADB-4619-B7DB-FEB2144CA934}">
      <dgm:prSet/>
      <dgm:spPr/>
      <dgm:t>
        <a:bodyPr/>
        <a:lstStyle/>
        <a:p>
          <a:pPr>
            <a:lnSpc>
              <a:spcPct val="100000"/>
            </a:lnSpc>
          </a:pPr>
          <a:r>
            <a:rPr lang="en-US">
              <a:latin typeface="Avenir Next LT Pro"/>
            </a:rPr>
            <a:t>Both Fiona and Ian experience slow loading times and buffering, especially during live events and high-traffic times. This interrupts their ability to enjoy the service.</a:t>
          </a:r>
        </a:p>
      </dgm:t>
    </dgm:pt>
    <dgm:pt modelId="{BA80E8D6-2FF8-405B-B056-19C27E77FDA3}" type="parTrans" cxnId="{211105AF-D149-4001-BEBC-C7733A1D5949}">
      <dgm:prSet/>
      <dgm:spPr/>
      <dgm:t>
        <a:bodyPr/>
        <a:lstStyle/>
        <a:p>
          <a:endParaRPr lang="en-US"/>
        </a:p>
      </dgm:t>
    </dgm:pt>
    <dgm:pt modelId="{D7EAF809-025A-41CB-8BE0-AD6877594D18}" type="sibTrans" cxnId="{211105AF-D149-4001-BEBC-C7733A1D5949}">
      <dgm:prSet/>
      <dgm:spPr/>
      <dgm:t>
        <a:bodyPr/>
        <a:lstStyle/>
        <a:p>
          <a:endParaRPr lang="en-US"/>
        </a:p>
      </dgm:t>
    </dgm:pt>
    <dgm:pt modelId="{D05ED628-1C25-4191-94A5-5ED6415CA74E}">
      <dgm:prSet/>
      <dgm:spPr/>
      <dgm:t>
        <a:bodyPr/>
        <a:lstStyle/>
        <a:p>
          <a:pPr>
            <a:lnSpc>
              <a:spcPct val="100000"/>
            </a:lnSpc>
          </a:pPr>
          <a:r>
            <a:rPr lang="en-US" b="1">
              <a:latin typeface="Avenir Next LT Pro"/>
            </a:rPr>
            <a:t>Problem</a:t>
          </a:r>
          <a:r>
            <a:rPr lang="en-US">
              <a:latin typeface="Avenir Next LT Pro"/>
            </a:rPr>
            <a:t>: RTÉ Player’s performance is inconsistent, and users experience frustration when trying to access content smoothly.</a:t>
          </a:r>
        </a:p>
      </dgm:t>
    </dgm:pt>
    <dgm:pt modelId="{23856CBD-3943-4F2C-B728-1549B70154B7}" type="parTrans" cxnId="{40A5B220-22BD-484D-B528-31F34CF9A131}">
      <dgm:prSet/>
      <dgm:spPr/>
      <dgm:t>
        <a:bodyPr/>
        <a:lstStyle/>
        <a:p>
          <a:endParaRPr lang="en-US"/>
        </a:p>
      </dgm:t>
    </dgm:pt>
    <dgm:pt modelId="{06F71191-BA3E-43B4-BEFD-D89D434C0447}" type="sibTrans" cxnId="{40A5B220-22BD-484D-B528-31F34CF9A131}">
      <dgm:prSet/>
      <dgm:spPr/>
      <dgm:t>
        <a:bodyPr/>
        <a:lstStyle/>
        <a:p>
          <a:endParaRPr lang="en-US"/>
        </a:p>
      </dgm:t>
    </dgm:pt>
    <dgm:pt modelId="{0B6B51E2-8E3C-4D0C-BDD1-6E4BD19BAB71}">
      <dgm:prSet/>
      <dgm:spPr/>
      <dgm:t>
        <a:bodyPr/>
        <a:lstStyle/>
        <a:p>
          <a:pPr>
            <a:lnSpc>
              <a:spcPct val="100000"/>
            </a:lnSpc>
            <a:defRPr b="1"/>
          </a:pPr>
          <a:r>
            <a:rPr lang="en-US" b="1">
              <a:latin typeface="Avenir Next LT Pro"/>
            </a:rPr>
            <a:t>Geo-Restrictions on Content</a:t>
          </a:r>
          <a:r>
            <a:rPr lang="en-US">
              <a:latin typeface="Avenir Next LT Pro"/>
            </a:rPr>
            <a:t>:</a:t>
          </a:r>
        </a:p>
      </dgm:t>
    </dgm:pt>
    <dgm:pt modelId="{E0BF0FB5-78EA-450B-8D2A-F8E3434D8AC3}" type="parTrans" cxnId="{741150FC-A8EF-4282-9C63-F1EA393BEF99}">
      <dgm:prSet/>
      <dgm:spPr/>
      <dgm:t>
        <a:bodyPr/>
        <a:lstStyle/>
        <a:p>
          <a:endParaRPr lang="en-US"/>
        </a:p>
      </dgm:t>
    </dgm:pt>
    <dgm:pt modelId="{81AB3BE9-7124-4A92-846E-A48862A314EA}" type="sibTrans" cxnId="{741150FC-A8EF-4282-9C63-F1EA393BEF99}">
      <dgm:prSet/>
      <dgm:spPr/>
      <dgm:t>
        <a:bodyPr/>
        <a:lstStyle/>
        <a:p>
          <a:endParaRPr lang="en-US"/>
        </a:p>
      </dgm:t>
    </dgm:pt>
    <dgm:pt modelId="{8A53A814-B999-4A7E-88C0-9B2C23B6D39E}">
      <dgm:prSet/>
      <dgm:spPr/>
      <dgm:t>
        <a:bodyPr/>
        <a:lstStyle/>
        <a:p>
          <a:pPr>
            <a:lnSpc>
              <a:spcPct val="100000"/>
            </a:lnSpc>
          </a:pPr>
          <a:r>
            <a:rPr lang="en-US">
              <a:latin typeface="Avenir Next LT Pro"/>
            </a:rPr>
            <a:t>Ian, as an international user, finds that much of RTÉ Player's content is geo-blocked, preventing him from watching Irish shows and sports events while living abroad. Fiona, while based in Ireland, also feels disconnected when trying to share content with family overseas.</a:t>
          </a:r>
        </a:p>
      </dgm:t>
    </dgm:pt>
    <dgm:pt modelId="{58B1B0AB-A633-4BB6-BC39-B45D22A1B44F}" type="parTrans" cxnId="{BCB01C5E-D262-40DC-AB3A-BA83930DD6BB}">
      <dgm:prSet/>
      <dgm:spPr/>
      <dgm:t>
        <a:bodyPr/>
        <a:lstStyle/>
        <a:p>
          <a:endParaRPr lang="en-US"/>
        </a:p>
      </dgm:t>
    </dgm:pt>
    <dgm:pt modelId="{52ED1467-FA8D-4FAD-8E6E-9C6831120D54}" type="sibTrans" cxnId="{BCB01C5E-D262-40DC-AB3A-BA83930DD6BB}">
      <dgm:prSet/>
      <dgm:spPr/>
      <dgm:t>
        <a:bodyPr/>
        <a:lstStyle/>
        <a:p>
          <a:endParaRPr lang="en-US"/>
        </a:p>
      </dgm:t>
    </dgm:pt>
    <dgm:pt modelId="{A041BD02-510B-4926-A170-0C0F5ACFC985}">
      <dgm:prSet/>
      <dgm:spPr/>
      <dgm:t>
        <a:bodyPr/>
        <a:lstStyle/>
        <a:p>
          <a:pPr>
            <a:lnSpc>
              <a:spcPct val="100000"/>
            </a:lnSpc>
          </a:pPr>
          <a:r>
            <a:rPr lang="en-US" b="1">
              <a:latin typeface="Avenir Next LT Pro"/>
            </a:rPr>
            <a:t>Problem</a:t>
          </a:r>
          <a:r>
            <a:rPr lang="en-US">
              <a:latin typeface="Avenir Next LT Pro"/>
            </a:rPr>
            <a:t>: Geo-blocking restricts access to content for international users, which limits the global appeal and accessibility of RTÉ Player.</a:t>
          </a:r>
        </a:p>
      </dgm:t>
    </dgm:pt>
    <dgm:pt modelId="{D7AE6AB6-FF28-4514-81D6-7FCA74D6DA53}" type="parTrans" cxnId="{F5110CEC-87DB-43D4-A474-7B5446EE90BC}">
      <dgm:prSet/>
      <dgm:spPr/>
      <dgm:t>
        <a:bodyPr/>
        <a:lstStyle/>
        <a:p>
          <a:endParaRPr lang="en-US"/>
        </a:p>
      </dgm:t>
    </dgm:pt>
    <dgm:pt modelId="{0E4DA641-A982-4365-811B-A5F719404456}" type="sibTrans" cxnId="{F5110CEC-87DB-43D4-A474-7B5446EE90BC}">
      <dgm:prSet/>
      <dgm:spPr/>
      <dgm:t>
        <a:bodyPr/>
        <a:lstStyle/>
        <a:p>
          <a:endParaRPr lang="en-US"/>
        </a:p>
      </dgm:t>
    </dgm:pt>
    <dgm:pt modelId="{4DF0F3F3-1CD1-4C48-A06A-C3968F164F9B}">
      <dgm:prSet/>
      <dgm:spPr/>
      <dgm:t>
        <a:bodyPr/>
        <a:lstStyle/>
        <a:p>
          <a:pPr>
            <a:lnSpc>
              <a:spcPct val="100000"/>
            </a:lnSpc>
            <a:defRPr b="1"/>
          </a:pPr>
          <a:r>
            <a:rPr lang="en-US" b="1">
              <a:latin typeface="Avenir Next LT Pro"/>
            </a:rPr>
            <a:t>Overwhelming and Interruptive Ads</a:t>
          </a:r>
          <a:r>
            <a:rPr lang="en-US">
              <a:latin typeface="Avenir Next LT Pro"/>
            </a:rPr>
            <a:t>:</a:t>
          </a:r>
        </a:p>
      </dgm:t>
    </dgm:pt>
    <dgm:pt modelId="{9A6981C5-892C-4B2D-8EEF-6CBE42AAD4AB}" type="parTrans" cxnId="{0C0E2A19-A865-46BB-98B5-68ACE37DF0DE}">
      <dgm:prSet/>
      <dgm:spPr/>
      <dgm:t>
        <a:bodyPr/>
        <a:lstStyle/>
        <a:p>
          <a:endParaRPr lang="en-US"/>
        </a:p>
      </dgm:t>
    </dgm:pt>
    <dgm:pt modelId="{2F82FA31-6F72-47F5-9A1F-10F203BAD7A5}" type="sibTrans" cxnId="{0C0E2A19-A865-46BB-98B5-68ACE37DF0DE}">
      <dgm:prSet/>
      <dgm:spPr/>
      <dgm:t>
        <a:bodyPr/>
        <a:lstStyle/>
        <a:p>
          <a:endParaRPr lang="en-US"/>
        </a:p>
      </dgm:t>
    </dgm:pt>
    <dgm:pt modelId="{30CC24CB-D233-4792-A9A2-EAC201E24985}">
      <dgm:prSet/>
      <dgm:spPr/>
      <dgm:t>
        <a:bodyPr/>
        <a:lstStyle/>
        <a:p>
          <a:pPr>
            <a:lnSpc>
              <a:spcPct val="100000"/>
            </a:lnSpc>
          </a:pPr>
          <a:r>
            <a:rPr lang="en-US">
              <a:latin typeface="Avenir Next LT Pro"/>
            </a:rPr>
            <a:t>Fiona is frustrated by the number of ads interrupting her viewing experience, especially when the content is already loading slowly. The ads are poorly timed and detract from her overall enjoyment.</a:t>
          </a:r>
        </a:p>
      </dgm:t>
    </dgm:pt>
    <dgm:pt modelId="{2575E347-BC63-42E4-BB85-04939A6F6984}" type="parTrans" cxnId="{35F05899-B6DC-403D-902C-78D717736DD1}">
      <dgm:prSet/>
      <dgm:spPr/>
      <dgm:t>
        <a:bodyPr/>
        <a:lstStyle/>
        <a:p>
          <a:endParaRPr lang="en-US"/>
        </a:p>
      </dgm:t>
    </dgm:pt>
    <dgm:pt modelId="{81DA3CB7-9ADE-4A49-ADC2-604DCD9B1F77}" type="sibTrans" cxnId="{35F05899-B6DC-403D-902C-78D717736DD1}">
      <dgm:prSet/>
      <dgm:spPr/>
      <dgm:t>
        <a:bodyPr/>
        <a:lstStyle/>
        <a:p>
          <a:endParaRPr lang="en-US"/>
        </a:p>
      </dgm:t>
    </dgm:pt>
    <dgm:pt modelId="{B659942B-6E67-48A0-B782-BCA26BB82809}">
      <dgm:prSet/>
      <dgm:spPr/>
      <dgm:t>
        <a:bodyPr/>
        <a:lstStyle/>
        <a:p>
          <a:pPr>
            <a:lnSpc>
              <a:spcPct val="100000"/>
            </a:lnSpc>
          </a:pPr>
          <a:r>
            <a:rPr lang="en-US" b="1">
              <a:latin typeface="Avenir Next LT Pro"/>
            </a:rPr>
            <a:t>Problem</a:t>
          </a:r>
          <a:r>
            <a:rPr lang="en-US">
              <a:latin typeface="Avenir Next LT Pro"/>
            </a:rPr>
            <a:t>: Ads are disruptive and interfere with the user experience, especially when combined with technical issues like slow loading.</a:t>
          </a:r>
        </a:p>
      </dgm:t>
    </dgm:pt>
    <dgm:pt modelId="{A1213A4D-23D0-4644-A714-F982F743FDD5}" type="parTrans" cxnId="{C00B885A-4A73-4AD7-BB93-787600C3458F}">
      <dgm:prSet/>
      <dgm:spPr/>
      <dgm:t>
        <a:bodyPr/>
        <a:lstStyle/>
        <a:p>
          <a:endParaRPr lang="en-US"/>
        </a:p>
      </dgm:t>
    </dgm:pt>
    <dgm:pt modelId="{FE9F7905-970C-48B0-9F23-3C49680C2306}" type="sibTrans" cxnId="{C00B885A-4A73-4AD7-BB93-787600C3458F}">
      <dgm:prSet/>
      <dgm:spPr/>
      <dgm:t>
        <a:bodyPr/>
        <a:lstStyle/>
        <a:p>
          <a:endParaRPr lang="en-US"/>
        </a:p>
      </dgm:t>
    </dgm:pt>
    <dgm:pt modelId="{A118C38E-35CC-45A6-85C7-C6F1DBE5B8C8}">
      <dgm:prSet/>
      <dgm:spPr/>
      <dgm:t>
        <a:bodyPr/>
        <a:lstStyle/>
        <a:p>
          <a:pPr>
            <a:lnSpc>
              <a:spcPct val="100000"/>
            </a:lnSpc>
            <a:defRPr b="1"/>
          </a:pPr>
          <a:r>
            <a:rPr lang="en-US" b="1">
              <a:latin typeface="Avenir Next LT Pro"/>
            </a:rPr>
            <a:t>Cluttered and Intuitive User Interface</a:t>
          </a:r>
          <a:r>
            <a:rPr lang="en-US">
              <a:latin typeface="Avenir Next LT Pro"/>
            </a:rPr>
            <a:t>:</a:t>
          </a:r>
        </a:p>
      </dgm:t>
    </dgm:pt>
    <dgm:pt modelId="{371E7A01-DA62-4A69-8078-BB93EC5DBDD6}" type="parTrans" cxnId="{C3BA1A5E-F9FF-48DE-8B38-44D11879BDE9}">
      <dgm:prSet/>
      <dgm:spPr/>
      <dgm:t>
        <a:bodyPr/>
        <a:lstStyle/>
        <a:p>
          <a:endParaRPr lang="en-US"/>
        </a:p>
      </dgm:t>
    </dgm:pt>
    <dgm:pt modelId="{B36AF5BF-4717-4472-80FD-08AECA45C6AA}" type="sibTrans" cxnId="{C3BA1A5E-F9FF-48DE-8B38-44D11879BDE9}">
      <dgm:prSet/>
      <dgm:spPr/>
      <dgm:t>
        <a:bodyPr/>
        <a:lstStyle/>
        <a:p>
          <a:endParaRPr lang="en-US"/>
        </a:p>
      </dgm:t>
    </dgm:pt>
    <dgm:pt modelId="{6762AD8B-D7FB-4DCD-BBE8-464D266484BA}">
      <dgm:prSet/>
      <dgm:spPr/>
      <dgm:t>
        <a:bodyPr/>
        <a:lstStyle/>
        <a:p>
          <a:pPr>
            <a:lnSpc>
              <a:spcPct val="100000"/>
            </a:lnSpc>
          </a:pPr>
          <a:r>
            <a:rPr lang="en-US">
              <a:latin typeface="Avenir Next LT Pro"/>
            </a:rPr>
            <a:t>Both personas struggle with navigating RTÉ Player. Fiona finds it difficult to locate her desired content, and Ian has trouble accessing specific programs quickly.</a:t>
          </a:r>
        </a:p>
      </dgm:t>
    </dgm:pt>
    <dgm:pt modelId="{E31614CC-60DE-4931-8E78-C6E616C9C95E}" type="parTrans" cxnId="{ED6CD980-291C-407D-9E43-54192BB081B4}">
      <dgm:prSet/>
      <dgm:spPr/>
      <dgm:t>
        <a:bodyPr/>
        <a:lstStyle/>
        <a:p>
          <a:endParaRPr lang="en-US"/>
        </a:p>
      </dgm:t>
    </dgm:pt>
    <dgm:pt modelId="{370A54F4-E308-4CC9-84C8-1666602271F4}" type="sibTrans" cxnId="{ED6CD980-291C-407D-9E43-54192BB081B4}">
      <dgm:prSet/>
      <dgm:spPr/>
      <dgm:t>
        <a:bodyPr/>
        <a:lstStyle/>
        <a:p>
          <a:endParaRPr lang="en-US"/>
        </a:p>
      </dgm:t>
    </dgm:pt>
    <dgm:pt modelId="{4F53CA7A-2E89-438B-AA0B-59D10A6AE512}">
      <dgm:prSet/>
      <dgm:spPr/>
      <dgm:t>
        <a:bodyPr/>
        <a:lstStyle/>
        <a:p>
          <a:pPr>
            <a:lnSpc>
              <a:spcPct val="100000"/>
            </a:lnSpc>
          </a:pPr>
          <a:r>
            <a:rPr lang="en-US" b="1">
              <a:latin typeface="Avenir Next LT Pro"/>
            </a:rPr>
            <a:t>Problem</a:t>
          </a:r>
          <a:r>
            <a:rPr lang="en-US">
              <a:latin typeface="Avenir Next LT Pro"/>
            </a:rPr>
            <a:t>: The user interface is not user-friendly, making it difficult to quickly find and stream content. This leads to frustration and wasted time.</a:t>
          </a:r>
        </a:p>
      </dgm:t>
    </dgm:pt>
    <dgm:pt modelId="{76493E2D-46B1-4FB2-959C-F0E2B285D226}" type="parTrans" cxnId="{36A58DFE-7000-41C2-9EFE-8CA0FC06B527}">
      <dgm:prSet/>
      <dgm:spPr/>
      <dgm:t>
        <a:bodyPr/>
        <a:lstStyle/>
        <a:p>
          <a:endParaRPr lang="en-US"/>
        </a:p>
      </dgm:t>
    </dgm:pt>
    <dgm:pt modelId="{BFD366B1-8FDE-4FC1-8C04-FB72F0370058}" type="sibTrans" cxnId="{36A58DFE-7000-41C2-9EFE-8CA0FC06B527}">
      <dgm:prSet/>
      <dgm:spPr/>
      <dgm:t>
        <a:bodyPr/>
        <a:lstStyle/>
        <a:p>
          <a:endParaRPr lang="en-US"/>
        </a:p>
      </dgm:t>
    </dgm:pt>
    <dgm:pt modelId="{7097BEEB-8413-41DB-8807-73886E356E67}" type="pres">
      <dgm:prSet presAssocID="{B1091FB5-FE0A-44CB-B9AE-BB4877140EFE}" presName="root" presStyleCnt="0">
        <dgm:presLayoutVars>
          <dgm:dir/>
          <dgm:resizeHandles val="exact"/>
        </dgm:presLayoutVars>
      </dgm:prSet>
      <dgm:spPr/>
    </dgm:pt>
    <dgm:pt modelId="{81460ED3-ABD5-4B6E-8D4A-DA16B9445F08}" type="pres">
      <dgm:prSet presAssocID="{E18E3141-9B37-43A6-B8F9-2F21E8F57F5C}" presName="compNode" presStyleCnt="0"/>
      <dgm:spPr/>
    </dgm:pt>
    <dgm:pt modelId="{3FB57EFA-4487-4251-A939-B33053F9723C}" type="pres">
      <dgm:prSet presAssocID="{E18E3141-9B37-43A6-B8F9-2F21E8F57F5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44241F5C-D2E2-4443-8342-601FC279AB5A}" type="pres">
      <dgm:prSet presAssocID="{E18E3141-9B37-43A6-B8F9-2F21E8F57F5C}" presName="iconSpace" presStyleCnt="0"/>
      <dgm:spPr/>
    </dgm:pt>
    <dgm:pt modelId="{7D9604C5-393C-4AB6-99B3-377356C1C1BD}" type="pres">
      <dgm:prSet presAssocID="{E18E3141-9B37-43A6-B8F9-2F21E8F57F5C}" presName="parTx" presStyleLbl="revTx" presStyleIdx="0" presStyleCnt="8">
        <dgm:presLayoutVars>
          <dgm:chMax val="0"/>
          <dgm:chPref val="0"/>
        </dgm:presLayoutVars>
      </dgm:prSet>
      <dgm:spPr/>
    </dgm:pt>
    <dgm:pt modelId="{ED59FDFE-91D0-4A0C-980F-E9F08691CB27}" type="pres">
      <dgm:prSet presAssocID="{E18E3141-9B37-43A6-B8F9-2F21E8F57F5C}" presName="txSpace" presStyleCnt="0"/>
      <dgm:spPr/>
    </dgm:pt>
    <dgm:pt modelId="{0EE2A1F0-04D1-4BF8-B02A-E992EAB8F7B8}" type="pres">
      <dgm:prSet presAssocID="{E18E3141-9B37-43A6-B8F9-2F21E8F57F5C}" presName="desTx" presStyleLbl="revTx" presStyleIdx="1" presStyleCnt="8">
        <dgm:presLayoutVars/>
      </dgm:prSet>
      <dgm:spPr/>
    </dgm:pt>
    <dgm:pt modelId="{6DA0FDC8-B868-4456-AEEF-D782E121B289}" type="pres">
      <dgm:prSet presAssocID="{6C820AD2-2450-4846-A3DD-04DCCDC51603}" presName="sibTrans" presStyleCnt="0"/>
      <dgm:spPr/>
    </dgm:pt>
    <dgm:pt modelId="{5752B9EE-8D4F-48A5-94EB-6531230414DC}" type="pres">
      <dgm:prSet presAssocID="{0B6B51E2-8E3C-4D0C-BDD1-6E4BD19BAB71}" presName="compNode" presStyleCnt="0"/>
      <dgm:spPr/>
    </dgm:pt>
    <dgm:pt modelId="{6A231AB6-8E74-4A31-BC17-3966E80B4DCB}" type="pres">
      <dgm:prSet presAssocID="{0B6B51E2-8E3C-4D0C-BDD1-6E4BD19BAB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6C860851-0060-4A9E-8486-D0C80E476247}" type="pres">
      <dgm:prSet presAssocID="{0B6B51E2-8E3C-4D0C-BDD1-6E4BD19BAB71}" presName="iconSpace" presStyleCnt="0"/>
      <dgm:spPr/>
    </dgm:pt>
    <dgm:pt modelId="{28272924-AA11-4D24-B0F1-8A85C9752EE7}" type="pres">
      <dgm:prSet presAssocID="{0B6B51E2-8E3C-4D0C-BDD1-6E4BD19BAB71}" presName="parTx" presStyleLbl="revTx" presStyleIdx="2" presStyleCnt="8">
        <dgm:presLayoutVars>
          <dgm:chMax val="0"/>
          <dgm:chPref val="0"/>
        </dgm:presLayoutVars>
      </dgm:prSet>
      <dgm:spPr/>
    </dgm:pt>
    <dgm:pt modelId="{97ED2FC2-135B-4E42-A387-AA4319D4C60B}" type="pres">
      <dgm:prSet presAssocID="{0B6B51E2-8E3C-4D0C-BDD1-6E4BD19BAB71}" presName="txSpace" presStyleCnt="0"/>
      <dgm:spPr/>
    </dgm:pt>
    <dgm:pt modelId="{BF746B26-C18B-4B57-8146-A3373DF666D5}" type="pres">
      <dgm:prSet presAssocID="{0B6B51E2-8E3C-4D0C-BDD1-6E4BD19BAB71}" presName="desTx" presStyleLbl="revTx" presStyleIdx="3" presStyleCnt="8">
        <dgm:presLayoutVars/>
      </dgm:prSet>
      <dgm:spPr/>
    </dgm:pt>
    <dgm:pt modelId="{B9E3A484-E039-483B-83E7-80AE26209C7A}" type="pres">
      <dgm:prSet presAssocID="{81AB3BE9-7124-4A92-846E-A48862A314EA}" presName="sibTrans" presStyleCnt="0"/>
      <dgm:spPr/>
    </dgm:pt>
    <dgm:pt modelId="{A3DF0913-2522-4A4E-8588-644E195DA396}" type="pres">
      <dgm:prSet presAssocID="{4DF0F3F3-1CD1-4C48-A06A-C3968F164F9B}" presName="compNode" presStyleCnt="0"/>
      <dgm:spPr/>
    </dgm:pt>
    <dgm:pt modelId="{B13B7499-3673-42ED-ADF6-75D73B911122}" type="pres">
      <dgm:prSet presAssocID="{4DF0F3F3-1CD1-4C48-A06A-C3968F164F9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fused Person"/>
        </a:ext>
      </dgm:extLst>
    </dgm:pt>
    <dgm:pt modelId="{AED725D2-E0F1-46BB-8055-055D918944E7}" type="pres">
      <dgm:prSet presAssocID="{4DF0F3F3-1CD1-4C48-A06A-C3968F164F9B}" presName="iconSpace" presStyleCnt="0"/>
      <dgm:spPr/>
    </dgm:pt>
    <dgm:pt modelId="{ACEFFA9D-E1D4-4BFC-BF87-7566C73C7E34}" type="pres">
      <dgm:prSet presAssocID="{4DF0F3F3-1CD1-4C48-A06A-C3968F164F9B}" presName="parTx" presStyleLbl="revTx" presStyleIdx="4" presStyleCnt="8">
        <dgm:presLayoutVars>
          <dgm:chMax val="0"/>
          <dgm:chPref val="0"/>
        </dgm:presLayoutVars>
      </dgm:prSet>
      <dgm:spPr/>
    </dgm:pt>
    <dgm:pt modelId="{45C6B22A-3F0F-4CA1-9B52-738C0256ACBF}" type="pres">
      <dgm:prSet presAssocID="{4DF0F3F3-1CD1-4C48-A06A-C3968F164F9B}" presName="txSpace" presStyleCnt="0"/>
      <dgm:spPr/>
    </dgm:pt>
    <dgm:pt modelId="{E379C1D4-12E8-4E3B-B2A8-11132E14B1CA}" type="pres">
      <dgm:prSet presAssocID="{4DF0F3F3-1CD1-4C48-A06A-C3968F164F9B}" presName="desTx" presStyleLbl="revTx" presStyleIdx="5" presStyleCnt="8">
        <dgm:presLayoutVars/>
      </dgm:prSet>
      <dgm:spPr/>
    </dgm:pt>
    <dgm:pt modelId="{71C6F621-ADD3-4FF5-B6C2-A94D5E2D679D}" type="pres">
      <dgm:prSet presAssocID="{2F82FA31-6F72-47F5-9A1F-10F203BAD7A5}" presName="sibTrans" presStyleCnt="0"/>
      <dgm:spPr/>
    </dgm:pt>
    <dgm:pt modelId="{0C078EE1-265E-4DE0-B4BA-7D21CD2A870D}" type="pres">
      <dgm:prSet presAssocID="{A118C38E-35CC-45A6-85C7-C6F1DBE5B8C8}" presName="compNode" presStyleCnt="0"/>
      <dgm:spPr/>
    </dgm:pt>
    <dgm:pt modelId="{A57C2E38-6F12-4C48-BAFD-D9C46D58EFC8}" type="pres">
      <dgm:prSet presAssocID="{A118C38E-35CC-45A6-85C7-C6F1DBE5B8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6E9AA754-2D24-4C82-B7AD-AF29EBC175A6}" type="pres">
      <dgm:prSet presAssocID="{A118C38E-35CC-45A6-85C7-C6F1DBE5B8C8}" presName="iconSpace" presStyleCnt="0"/>
      <dgm:spPr/>
    </dgm:pt>
    <dgm:pt modelId="{BB217C3B-9548-4358-A97C-154B99E6795B}" type="pres">
      <dgm:prSet presAssocID="{A118C38E-35CC-45A6-85C7-C6F1DBE5B8C8}" presName="parTx" presStyleLbl="revTx" presStyleIdx="6" presStyleCnt="8">
        <dgm:presLayoutVars>
          <dgm:chMax val="0"/>
          <dgm:chPref val="0"/>
        </dgm:presLayoutVars>
      </dgm:prSet>
      <dgm:spPr/>
    </dgm:pt>
    <dgm:pt modelId="{9A3133F3-25F7-45F9-B532-CA5907705580}" type="pres">
      <dgm:prSet presAssocID="{A118C38E-35CC-45A6-85C7-C6F1DBE5B8C8}" presName="txSpace" presStyleCnt="0"/>
      <dgm:spPr/>
    </dgm:pt>
    <dgm:pt modelId="{0D696591-B48F-4CEE-96FF-DC191337ECD2}" type="pres">
      <dgm:prSet presAssocID="{A118C38E-35CC-45A6-85C7-C6F1DBE5B8C8}" presName="desTx" presStyleLbl="revTx" presStyleIdx="7" presStyleCnt="8">
        <dgm:presLayoutVars/>
      </dgm:prSet>
      <dgm:spPr/>
    </dgm:pt>
  </dgm:ptLst>
  <dgm:cxnLst>
    <dgm:cxn modelId="{A98D6014-FDBB-42F8-8BC4-26B287134D55}" type="presOf" srcId="{B1091FB5-FE0A-44CB-B9AE-BB4877140EFE}" destId="{7097BEEB-8413-41DB-8807-73886E356E67}" srcOrd="0" destOrd="0" presId="urn:microsoft.com/office/officeart/2018/2/layout/IconLabelDescriptionList"/>
    <dgm:cxn modelId="{EB966318-9F57-4520-A0DF-C151D583EA4E}" type="presOf" srcId="{4F53CA7A-2E89-438B-AA0B-59D10A6AE512}" destId="{0D696591-B48F-4CEE-96FF-DC191337ECD2}" srcOrd="0" destOrd="1" presId="urn:microsoft.com/office/officeart/2018/2/layout/IconLabelDescriptionList"/>
    <dgm:cxn modelId="{0C0E2A19-A865-46BB-98B5-68ACE37DF0DE}" srcId="{B1091FB5-FE0A-44CB-B9AE-BB4877140EFE}" destId="{4DF0F3F3-1CD1-4C48-A06A-C3968F164F9B}" srcOrd="2" destOrd="0" parTransId="{9A6981C5-892C-4B2D-8EEF-6CBE42AAD4AB}" sibTransId="{2F82FA31-6F72-47F5-9A1F-10F203BAD7A5}"/>
    <dgm:cxn modelId="{40A5B220-22BD-484D-B528-31F34CF9A131}" srcId="{E18E3141-9B37-43A6-B8F9-2F21E8F57F5C}" destId="{D05ED628-1C25-4191-94A5-5ED6415CA74E}" srcOrd="1" destOrd="0" parTransId="{23856CBD-3943-4F2C-B728-1549B70154B7}" sibTransId="{06F71191-BA3E-43B4-BEFD-D89D434C0447}"/>
    <dgm:cxn modelId="{2CC7FF24-33A7-42CD-AC10-82EC4FC7AE57}" type="presOf" srcId="{A118C38E-35CC-45A6-85C7-C6F1DBE5B8C8}" destId="{BB217C3B-9548-4358-A97C-154B99E6795B}" srcOrd="0" destOrd="0" presId="urn:microsoft.com/office/officeart/2018/2/layout/IconLabelDescriptionList"/>
    <dgm:cxn modelId="{402D872F-4971-41D7-AF4F-152E8E4A3690}" type="presOf" srcId="{A041BD02-510B-4926-A170-0C0F5ACFC985}" destId="{BF746B26-C18B-4B57-8146-A3373DF666D5}" srcOrd="0" destOrd="1" presId="urn:microsoft.com/office/officeart/2018/2/layout/IconLabelDescriptionList"/>
    <dgm:cxn modelId="{461F0C30-EF5E-43B6-AA5C-B03A10EE7FEE}" type="presOf" srcId="{62099F80-2ADB-4619-B7DB-FEB2144CA934}" destId="{0EE2A1F0-04D1-4BF8-B02A-E992EAB8F7B8}" srcOrd="0" destOrd="0" presId="urn:microsoft.com/office/officeart/2018/2/layout/IconLabelDescriptionList"/>
    <dgm:cxn modelId="{437CA230-AA80-4BEC-A16C-DE40A5860391}" type="presOf" srcId="{E18E3141-9B37-43A6-B8F9-2F21E8F57F5C}" destId="{7D9604C5-393C-4AB6-99B3-377356C1C1BD}" srcOrd="0" destOrd="0" presId="urn:microsoft.com/office/officeart/2018/2/layout/IconLabelDescriptionList"/>
    <dgm:cxn modelId="{90FDAC3B-D631-402A-B123-BD7D564C30CF}" type="presOf" srcId="{8A53A814-B999-4A7E-88C0-9B2C23B6D39E}" destId="{BF746B26-C18B-4B57-8146-A3373DF666D5}" srcOrd="0" destOrd="0" presId="urn:microsoft.com/office/officeart/2018/2/layout/IconLabelDescriptionList"/>
    <dgm:cxn modelId="{C3BA1A5E-F9FF-48DE-8B38-44D11879BDE9}" srcId="{B1091FB5-FE0A-44CB-B9AE-BB4877140EFE}" destId="{A118C38E-35CC-45A6-85C7-C6F1DBE5B8C8}" srcOrd="3" destOrd="0" parTransId="{371E7A01-DA62-4A69-8078-BB93EC5DBDD6}" sibTransId="{B36AF5BF-4717-4472-80FD-08AECA45C6AA}"/>
    <dgm:cxn modelId="{BCB01C5E-D262-40DC-AB3A-BA83930DD6BB}" srcId="{0B6B51E2-8E3C-4D0C-BDD1-6E4BD19BAB71}" destId="{8A53A814-B999-4A7E-88C0-9B2C23B6D39E}" srcOrd="0" destOrd="0" parTransId="{58B1B0AB-A633-4BB6-BC39-B45D22A1B44F}" sibTransId="{52ED1467-FA8D-4FAD-8E6E-9C6831120D54}"/>
    <dgm:cxn modelId="{84F43E45-6358-424B-A27C-EF8DF5CE454E}" type="presOf" srcId="{D05ED628-1C25-4191-94A5-5ED6415CA74E}" destId="{0EE2A1F0-04D1-4BF8-B02A-E992EAB8F7B8}" srcOrd="0" destOrd="1" presId="urn:microsoft.com/office/officeart/2018/2/layout/IconLabelDescriptionList"/>
    <dgm:cxn modelId="{6F50A471-B7E6-4140-B743-44E1F97903D8}" type="presOf" srcId="{6762AD8B-D7FB-4DCD-BBE8-464D266484BA}" destId="{0D696591-B48F-4CEE-96FF-DC191337ECD2}" srcOrd="0" destOrd="0" presId="urn:microsoft.com/office/officeart/2018/2/layout/IconLabelDescriptionList"/>
    <dgm:cxn modelId="{C00B885A-4A73-4AD7-BB93-787600C3458F}" srcId="{4DF0F3F3-1CD1-4C48-A06A-C3968F164F9B}" destId="{B659942B-6E67-48A0-B782-BCA26BB82809}" srcOrd="1" destOrd="0" parTransId="{A1213A4D-23D0-4644-A714-F982F743FDD5}" sibTransId="{FE9F7905-970C-48B0-9F23-3C49680C2306}"/>
    <dgm:cxn modelId="{B6AAA07C-2548-43C6-A9D0-B745796E5E61}" srcId="{B1091FB5-FE0A-44CB-B9AE-BB4877140EFE}" destId="{E18E3141-9B37-43A6-B8F9-2F21E8F57F5C}" srcOrd="0" destOrd="0" parTransId="{9FB7A27B-93B4-45BF-839E-70FE9C0956D8}" sibTransId="{6C820AD2-2450-4846-A3DD-04DCCDC51603}"/>
    <dgm:cxn modelId="{71B14F7F-BE54-43CF-B5C0-4DFA5FF5943B}" type="presOf" srcId="{0B6B51E2-8E3C-4D0C-BDD1-6E4BD19BAB71}" destId="{28272924-AA11-4D24-B0F1-8A85C9752EE7}" srcOrd="0" destOrd="0" presId="urn:microsoft.com/office/officeart/2018/2/layout/IconLabelDescriptionList"/>
    <dgm:cxn modelId="{ED6CD980-291C-407D-9E43-54192BB081B4}" srcId="{A118C38E-35CC-45A6-85C7-C6F1DBE5B8C8}" destId="{6762AD8B-D7FB-4DCD-BBE8-464D266484BA}" srcOrd="0" destOrd="0" parTransId="{E31614CC-60DE-4931-8E78-C6E616C9C95E}" sibTransId="{370A54F4-E308-4CC9-84C8-1666602271F4}"/>
    <dgm:cxn modelId="{B8CD8693-3AF0-4498-BF4E-122C21B73655}" type="presOf" srcId="{4DF0F3F3-1CD1-4C48-A06A-C3968F164F9B}" destId="{ACEFFA9D-E1D4-4BFC-BF87-7566C73C7E34}" srcOrd="0" destOrd="0" presId="urn:microsoft.com/office/officeart/2018/2/layout/IconLabelDescriptionList"/>
    <dgm:cxn modelId="{35F05899-B6DC-403D-902C-78D717736DD1}" srcId="{4DF0F3F3-1CD1-4C48-A06A-C3968F164F9B}" destId="{30CC24CB-D233-4792-A9A2-EAC201E24985}" srcOrd="0" destOrd="0" parTransId="{2575E347-BC63-42E4-BB85-04939A6F6984}" sibTransId="{81DA3CB7-9ADE-4A49-ADC2-604DCD9B1F77}"/>
    <dgm:cxn modelId="{211105AF-D149-4001-BEBC-C7733A1D5949}" srcId="{E18E3141-9B37-43A6-B8F9-2F21E8F57F5C}" destId="{62099F80-2ADB-4619-B7DB-FEB2144CA934}" srcOrd="0" destOrd="0" parTransId="{BA80E8D6-2FF8-405B-B056-19C27E77FDA3}" sibTransId="{D7EAF809-025A-41CB-8BE0-AD6877594D18}"/>
    <dgm:cxn modelId="{8D8698C2-0F67-4F3A-B949-8D905E94CA1A}" type="presOf" srcId="{B659942B-6E67-48A0-B782-BCA26BB82809}" destId="{E379C1D4-12E8-4E3B-B2A8-11132E14B1CA}" srcOrd="0" destOrd="1" presId="urn:microsoft.com/office/officeart/2018/2/layout/IconLabelDescriptionList"/>
    <dgm:cxn modelId="{151154D5-C3FB-43BD-92AA-4ECB3EE11A91}" type="presOf" srcId="{30CC24CB-D233-4792-A9A2-EAC201E24985}" destId="{E379C1D4-12E8-4E3B-B2A8-11132E14B1CA}" srcOrd="0" destOrd="0" presId="urn:microsoft.com/office/officeart/2018/2/layout/IconLabelDescriptionList"/>
    <dgm:cxn modelId="{F5110CEC-87DB-43D4-A474-7B5446EE90BC}" srcId="{0B6B51E2-8E3C-4D0C-BDD1-6E4BD19BAB71}" destId="{A041BD02-510B-4926-A170-0C0F5ACFC985}" srcOrd="1" destOrd="0" parTransId="{D7AE6AB6-FF28-4514-81D6-7FCA74D6DA53}" sibTransId="{0E4DA641-A982-4365-811B-A5F719404456}"/>
    <dgm:cxn modelId="{741150FC-A8EF-4282-9C63-F1EA393BEF99}" srcId="{B1091FB5-FE0A-44CB-B9AE-BB4877140EFE}" destId="{0B6B51E2-8E3C-4D0C-BDD1-6E4BD19BAB71}" srcOrd="1" destOrd="0" parTransId="{E0BF0FB5-78EA-450B-8D2A-F8E3434D8AC3}" sibTransId="{81AB3BE9-7124-4A92-846E-A48862A314EA}"/>
    <dgm:cxn modelId="{36A58DFE-7000-41C2-9EFE-8CA0FC06B527}" srcId="{A118C38E-35CC-45A6-85C7-C6F1DBE5B8C8}" destId="{4F53CA7A-2E89-438B-AA0B-59D10A6AE512}" srcOrd="1" destOrd="0" parTransId="{76493E2D-46B1-4FB2-959C-F0E2B285D226}" sibTransId="{BFD366B1-8FDE-4FC1-8C04-FB72F0370058}"/>
    <dgm:cxn modelId="{F2506FAC-4B04-44A5-8F0E-12262430A556}" type="presParOf" srcId="{7097BEEB-8413-41DB-8807-73886E356E67}" destId="{81460ED3-ABD5-4B6E-8D4A-DA16B9445F08}" srcOrd="0" destOrd="0" presId="urn:microsoft.com/office/officeart/2018/2/layout/IconLabelDescriptionList"/>
    <dgm:cxn modelId="{EBEEE88F-F4FD-4A6E-807E-FF7CBC868EB0}" type="presParOf" srcId="{81460ED3-ABD5-4B6E-8D4A-DA16B9445F08}" destId="{3FB57EFA-4487-4251-A939-B33053F9723C}" srcOrd="0" destOrd="0" presId="urn:microsoft.com/office/officeart/2018/2/layout/IconLabelDescriptionList"/>
    <dgm:cxn modelId="{13CE62EA-FB20-4C37-BE9C-B716B918A134}" type="presParOf" srcId="{81460ED3-ABD5-4B6E-8D4A-DA16B9445F08}" destId="{44241F5C-D2E2-4443-8342-601FC279AB5A}" srcOrd="1" destOrd="0" presId="urn:microsoft.com/office/officeart/2018/2/layout/IconLabelDescriptionList"/>
    <dgm:cxn modelId="{72D8BA43-2B54-4AF8-9465-58E509C09BF5}" type="presParOf" srcId="{81460ED3-ABD5-4B6E-8D4A-DA16B9445F08}" destId="{7D9604C5-393C-4AB6-99B3-377356C1C1BD}" srcOrd="2" destOrd="0" presId="urn:microsoft.com/office/officeart/2018/2/layout/IconLabelDescriptionList"/>
    <dgm:cxn modelId="{A876639D-B516-4FB5-98BC-6FC99C656314}" type="presParOf" srcId="{81460ED3-ABD5-4B6E-8D4A-DA16B9445F08}" destId="{ED59FDFE-91D0-4A0C-980F-E9F08691CB27}" srcOrd="3" destOrd="0" presId="urn:microsoft.com/office/officeart/2018/2/layout/IconLabelDescriptionList"/>
    <dgm:cxn modelId="{40E705D9-115C-47B0-BC98-54C4ADF24FA1}" type="presParOf" srcId="{81460ED3-ABD5-4B6E-8D4A-DA16B9445F08}" destId="{0EE2A1F0-04D1-4BF8-B02A-E992EAB8F7B8}" srcOrd="4" destOrd="0" presId="urn:microsoft.com/office/officeart/2018/2/layout/IconLabelDescriptionList"/>
    <dgm:cxn modelId="{1E1491CE-4050-48AF-83C9-2E2ADBEB6285}" type="presParOf" srcId="{7097BEEB-8413-41DB-8807-73886E356E67}" destId="{6DA0FDC8-B868-4456-AEEF-D782E121B289}" srcOrd="1" destOrd="0" presId="urn:microsoft.com/office/officeart/2018/2/layout/IconLabelDescriptionList"/>
    <dgm:cxn modelId="{309D3B45-FB14-4450-85BF-FCED69F114C5}" type="presParOf" srcId="{7097BEEB-8413-41DB-8807-73886E356E67}" destId="{5752B9EE-8D4F-48A5-94EB-6531230414DC}" srcOrd="2" destOrd="0" presId="urn:microsoft.com/office/officeart/2018/2/layout/IconLabelDescriptionList"/>
    <dgm:cxn modelId="{3817D989-D4CC-4E5C-A3D2-2307E0EA414E}" type="presParOf" srcId="{5752B9EE-8D4F-48A5-94EB-6531230414DC}" destId="{6A231AB6-8E74-4A31-BC17-3966E80B4DCB}" srcOrd="0" destOrd="0" presId="urn:microsoft.com/office/officeart/2018/2/layout/IconLabelDescriptionList"/>
    <dgm:cxn modelId="{6A4CAC8E-46FB-402B-8DC3-D123FA9C838C}" type="presParOf" srcId="{5752B9EE-8D4F-48A5-94EB-6531230414DC}" destId="{6C860851-0060-4A9E-8486-D0C80E476247}" srcOrd="1" destOrd="0" presId="urn:microsoft.com/office/officeart/2018/2/layout/IconLabelDescriptionList"/>
    <dgm:cxn modelId="{8E723698-0F04-49B9-BE2D-8FEA62A699C1}" type="presParOf" srcId="{5752B9EE-8D4F-48A5-94EB-6531230414DC}" destId="{28272924-AA11-4D24-B0F1-8A85C9752EE7}" srcOrd="2" destOrd="0" presId="urn:microsoft.com/office/officeart/2018/2/layout/IconLabelDescriptionList"/>
    <dgm:cxn modelId="{0C3FD31E-C72F-4A9F-B34F-2B5272736D2B}" type="presParOf" srcId="{5752B9EE-8D4F-48A5-94EB-6531230414DC}" destId="{97ED2FC2-135B-4E42-A387-AA4319D4C60B}" srcOrd="3" destOrd="0" presId="urn:microsoft.com/office/officeart/2018/2/layout/IconLabelDescriptionList"/>
    <dgm:cxn modelId="{C28A864F-DB1B-43BA-9DB6-C45CE1522D01}" type="presParOf" srcId="{5752B9EE-8D4F-48A5-94EB-6531230414DC}" destId="{BF746B26-C18B-4B57-8146-A3373DF666D5}" srcOrd="4" destOrd="0" presId="urn:microsoft.com/office/officeart/2018/2/layout/IconLabelDescriptionList"/>
    <dgm:cxn modelId="{6AE26E5E-DE16-4AE8-828E-F610362C9B13}" type="presParOf" srcId="{7097BEEB-8413-41DB-8807-73886E356E67}" destId="{B9E3A484-E039-483B-83E7-80AE26209C7A}" srcOrd="3" destOrd="0" presId="urn:microsoft.com/office/officeart/2018/2/layout/IconLabelDescriptionList"/>
    <dgm:cxn modelId="{2044C691-4BCF-418D-8852-B7B28B72EE42}" type="presParOf" srcId="{7097BEEB-8413-41DB-8807-73886E356E67}" destId="{A3DF0913-2522-4A4E-8588-644E195DA396}" srcOrd="4" destOrd="0" presId="urn:microsoft.com/office/officeart/2018/2/layout/IconLabelDescriptionList"/>
    <dgm:cxn modelId="{90DC4FFA-86D8-4467-B70F-E06CBB88C313}" type="presParOf" srcId="{A3DF0913-2522-4A4E-8588-644E195DA396}" destId="{B13B7499-3673-42ED-ADF6-75D73B911122}" srcOrd="0" destOrd="0" presId="urn:microsoft.com/office/officeart/2018/2/layout/IconLabelDescriptionList"/>
    <dgm:cxn modelId="{0466B125-D17C-4A62-AAE7-8E81625051D7}" type="presParOf" srcId="{A3DF0913-2522-4A4E-8588-644E195DA396}" destId="{AED725D2-E0F1-46BB-8055-055D918944E7}" srcOrd="1" destOrd="0" presId="urn:microsoft.com/office/officeart/2018/2/layout/IconLabelDescriptionList"/>
    <dgm:cxn modelId="{C9FA55E3-128E-4CA8-83C1-15CF7C5CB490}" type="presParOf" srcId="{A3DF0913-2522-4A4E-8588-644E195DA396}" destId="{ACEFFA9D-E1D4-4BFC-BF87-7566C73C7E34}" srcOrd="2" destOrd="0" presId="urn:microsoft.com/office/officeart/2018/2/layout/IconLabelDescriptionList"/>
    <dgm:cxn modelId="{CEEE34CB-2504-44B5-AE2C-6E9462BA189B}" type="presParOf" srcId="{A3DF0913-2522-4A4E-8588-644E195DA396}" destId="{45C6B22A-3F0F-4CA1-9B52-738C0256ACBF}" srcOrd="3" destOrd="0" presId="urn:microsoft.com/office/officeart/2018/2/layout/IconLabelDescriptionList"/>
    <dgm:cxn modelId="{31D6AF13-6384-4467-A6A2-C1B644B12D66}" type="presParOf" srcId="{A3DF0913-2522-4A4E-8588-644E195DA396}" destId="{E379C1D4-12E8-4E3B-B2A8-11132E14B1CA}" srcOrd="4" destOrd="0" presId="urn:microsoft.com/office/officeart/2018/2/layout/IconLabelDescriptionList"/>
    <dgm:cxn modelId="{1C2FED64-D4C0-4C86-BDA3-1A4E7A487CBC}" type="presParOf" srcId="{7097BEEB-8413-41DB-8807-73886E356E67}" destId="{71C6F621-ADD3-4FF5-B6C2-A94D5E2D679D}" srcOrd="5" destOrd="0" presId="urn:microsoft.com/office/officeart/2018/2/layout/IconLabelDescriptionList"/>
    <dgm:cxn modelId="{EAA626E7-F4A6-4302-82F8-19FAF574C16B}" type="presParOf" srcId="{7097BEEB-8413-41DB-8807-73886E356E67}" destId="{0C078EE1-265E-4DE0-B4BA-7D21CD2A870D}" srcOrd="6" destOrd="0" presId="urn:microsoft.com/office/officeart/2018/2/layout/IconLabelDescriptionList"/>
    <dgm:cxn modelId="{7AC5BF86-550D-4AA4-89AC-093DC83B0AB7}" type="presParOf" srcId="{0C078EE1-265E-4DE0-B4BA-7D21CD2A870D}" destId="{A57C2E38-6F12-4C48-BAFD-D9C46D58EFC8}" srcOrd="0" destOrd="0" presId="urn:microsoft.com/office/officeart/2018/2/layout/IconLabelDescriptionList"/>
    <dgm:cxn modelId="{BA2D9863-67CA-4047-A93D-311A24261402}" type="presParOf" srcId="{0C078EE1-265E-4DE0-B4BA-7D21CD2A870D}" destId="{6E9AA754-2D24-4C82-B7AD-AF29EBC175A6}" srcOrd="1" destOrd="0" presId="urn:microsoft.com/office/officeart/2018/2/layout/IconLabelDescriptionList"/>
    <dgm:cxn modelId="{7A8BE7D9-5119-433C-81B4-019BCF18B44A}" type="presParOf" srcId="{0C078EE1-265E-4DE0-B4BA-7D21CD2A870D}" destId="{BB217C3B-9548-4358-A97C-154B99E6795B}" srcOrd="2" destOrd="0" presId="urn:microsoft.com/office/officeart/2018/2/layout/IconLabelDescriptionList"/>
    <dgm:cxn modelId="{C994ABD2-24AF-4833-B0A8-604274BEB9A6}" type="presParOf" srcId="{0C078EE1-265E-4DE0-B4BA-7D21CD2A870D}" destId="{9A3133F3-25F7-45F9-B532-CA5907705580}" srcOrd="3" destOrd="0" presId="urn:microsoft.com/office/officeart/2018/2/layout/IconLabelDescriptionList"/>
    <dgm:cxn modelId="{E9711CEC-F5E9-4C48-B505-4140F1978BBB}" type="presParOf" srcId="{0C078EE1-265E-4DE0-B4BA-7D21CD2A870D}" destId="{0D696591-B48F-4CEE-96FF-DC191337ECD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E97F72-041E-42D1-848F-BB2D9F8418C0}" type="doc">
      <dgm:prSet loTypeId="urn:microsoft.com/office/officeart/2016/7/layout/RepeatingBendingProcessNew" loCatId="process" qsTypeId="urn:microsoft.com/office/officeart/2005/8/quickstyle/simple1" qsCatId="simple" csTypeId="urn:microsoft.com/office/officeart/2005/8/colors/accent0_1" csCatId="mainScheme"/>
      <dgm:spPr/>
      <dgm:t>
        <a:bodyPr/>
        <a:lstStyle/>
        <a:p>
          <a:endParaRPr lang="en-US"/>
        </a:p>
      </dgm:t>
    </dgm:pt>
    <dgm:pt modelId="{5BD01DA4-34E1-4D25-9BEB-223A0359E453}">
      <dgm:prSet/>
      <dgm:spPr/>
      <dgm:t>
        <a:bodyPr/>
        <a:lstStyle/>
        <a:p>
          <a:r>
            <a:rPr lang="en-US" b="1"/>
            <a:t>Scenario</a:t>
          </a:r>
          <a:r>
            <a:rPr lang="en-US"/>
            <a:t>: Fiona is traveling abroad and wants to watch Irish content on RTÉ Player to stay connected with her culture.</a:t>
          </a:r>
        </a:p>
      </dgm:t>
    </dgm:pt>
    <dgm:pt modelId="{7DF3651A-ABAD-40C2-9B5D-E21C5D4F22B1}" type="parTrans" cxnId="{2B172C17-2311-446E-85D5-684DD24F863B}">
      <dgm:prSet/>
      <dgm:spPr/>
      <dgm:t>
        <a:bodyPr/>
        <a:lstStyle/>
        <a:p>
          <a:endParaRPr lang="en-US"/>
        </a:p>
      </dgm:t>
    </dgm:pt>
    <dgm:pt modelId="{B9922BE8-400E-4853-AA61-6D1F229F1E7C}" type="sibTrans" cxnId="{2B172C17-2311-446E-85D5-684DD24F863B}">
      <dgm:prSet/>
      <dgm:spPr/>
      <dgm:t>
        <a:bodyPr/>
        <a:lstStyle/>
        <a:p>
          <a:endParaRPr lang="en-US"/>
        </a:p>
      </dgm:t>
    </dgm:pt>
    <dgm:pt modelId="{A8C98BF1-80E1-434B-8ED9-07C6F0A1C72A}">
      <dgm:prSet/>
      <dgm:spPr/>
      <dgm:t>
        <a:bodyPr/>
        <a:lstStyle/>
        <a:p>
          <a:r>
            <a:rPr lang="en-US" b="1"/>
            <a:t>As Is</a:t>
          </a:r>
          <a:r>
            <a:rPr lang="en-US" b="0">
              <a:latin typeface="Aptos Display" panose="020F0302020204030204"/>
            </a:rPr>
            <a:t>:</a:t>
          </a:r>
          <a:endParaRPr lang="en-US"/>
        </a:p>
      </dgm:t>
    </dgm:pt>
    <dgm:pt modelId="{624F9B5E-EBB4-4D20-94E5-C7B4D7DCCADF}" type="parTrans" cxnId="{A47557A3-0BC3-43B3-9BC9-F1B423FF71B9}">
      <dgm:prSet/>
      <dgm:spPr/>
      <dgm:t>
        <a:bodyPr/>
        <a:lstStyle/>
        <a:p>
          <a:endParaRPr lang="en-US"/>
        </a:p>
      </dgm:t>
    </dgm:pt>
    <dgm:pt modelId="{D3332DE6-9C28-4DA4-91EB-57D17EE6EA55}" type="sibTrans" cxnId="{A47557A3-0BC3-43B3-9BC9-F1B423FF71B9}">
      <dgm:prSet/>
      <dgm:spPr/>
      <dgm:t>
        <a:bodyPr/>
        <a:lstStyle/>
        <a:p>
          <a:endParaRPr lang="en-US"/>
        </a:p>
      </dgm:t>
    </dgm:pt>
    <dgm:pt modelId="{A95B4B20-38E6-47AE-AF3D-43AA6E421443}">
      <dgm:prSet/>
      <dgm:spPr/>
      <dgm:t>
        <a:bodyPr/>
        <a:lstStyle/>
        <a:p>
          <a:r>
            <a:rPr lang="en-US" b="1"/>
            <a:t>Fiona opens RTÉ Player</a:t>
          </a:r>
          <a:r>
            <a:rPr lang="en-US"/>
            <a:t> while abroad, excited to watch the latest Irish TV show.</a:t>
          </a:r>
        </a:p>
      </dgm:t>
    </dgm:pt>
    <dgm:pt modelId="{93150733-79AB-417B-908F-13A23D0E2774}" type="parTrans" cxnId="{5DA085BD-82CE-4E5D-A186-680FDF679CF5}">
      <dgm:prSet/>
      <dgm:spPr/>
      <dgm:t>
        <a:bodyPr/>
        <a:lstStyle/>
        <a:p>
          <a:endParaRPr lang="en-US"/>
        </a:p>
      </dgm:t>
    </dgm:pt>
    <dgm:pt modelId="{339B2E3E-7BEA-4C4E-BD52-C5076EFC19DF}" type="sibTrans" cxnId="{5DA085BD-82CE-4E5D-A186-680FDF679CF5}">
      <dgm:prSet/>
      <dgm:spPr/>
      <dgm:t>
        <a:bodyPr/>
        <a:lstStyle/>
        <a:p>
          <a:endParaRPr lang="en-US"/>
        </a:p>
      </dgm:t>
    </dgm:pt>
    <dgm:pt modelId="{F6AE2B90-0A64-49D5-8914-4E73E77CB96A}">
      <dgm:prSet/>
      <dgm:spPr/>
      <dgm:t>
        <a:bodyPr/>
        <a:lstStyle/>
        <a:p>
          <a:r>
            <a:rPr lang="en-US"/>
            <a:t>She is </a:t>
          </a:r>
          <a:r>
            <a:rPr lang="en-US" b="1"/>
            <a:t>blocked by a geo-restriction message</a:t>
          </a:r>
          <a:r>
            <a:rPr lang="en-US"/>
            <a:t>: "This content is only available within Ireland."</a:t>
          </a:r>
        </a:p>
      </dgm:t>
    </dgm:pt>
    <dgm:pt modelId="{8991D35E-04AD-42EB-B6FE-084460BDE664}" type="parTrans" cxnId="{CB903BC7-E357-4D34-80F4-B3B67C73A3AA}">
      <dgm:prSet/>
      <dgm:spPr/>
      <dgm:t>
        <a:bodyPr/>
        <a:lstStyle/>
        <a:p>
          <a:endParaRPr lang="en-US"/>
        </a:p>
      </dgm:t>
    </dgm:pt>
    <dgm:pt modelId="{AE6DC852-85E7-4C3E-9AC2-AFC4B355B273}" type="sibTrans" cxnId="{CB903BC7-E357-4D34-80F4-B3B67C73A3AA}">
      <dgm:prSet/>
      <dgm:spPr/>
      <dgm:t>
        <a:bodyPr/>
        <a:lstStyle/>
        <a:p>
          <a:endParaRPr lang="en-US"/>
        </a:p>
      </dgm:t>
    </dgm:pt>
    <dgm:pt modelId="{029D6714-4929-47A7-9123-21C1A02BF5A1}">
      <dgm:prSet/>
      <dgm:spPr/>
      <dgm:t>
        <a:bodyPr/>
        <a:lstStyle/>
        <a:p>
          <a:r>
            <a:rPr lang="en-US"/>
            <a:t>She tries accessing the app through different networks (e.g., mobile data, Wi-Fi) but still encounters the same issue.</a:t>
          </a:r>
        </a:p>
      </dgm:t>
    </dgm:pt>
    <dgm:pt modelId="{313C1BAE-3A98-46FC-8FA4-28CE546832FC}" type="parTrans" cxnId="{CA6DFB46-7158-4122-9B1C-2525C2E84DEB}">
      <dgm:prSet/>
      <dgm:spPr/>
      <dgm:t>
        <a:bodyPr/>
        <a:lstStyle/>
        <a:p>
          <a:endParaRPr lang="en-US"/>
        </a:p>
      </dgm:t>
    </dgm:pt>
    <dgm:pt modelId="{CFA98045-273F-41D7-B823-A0AACAFDBB7D}" type="sibTrans" cxnId="{CA6DFB46-7158-4122-9B1C-2525C2E84DEB}">
      <dgm:prSet/>
      <dgm:spPr/>
      <dgm:t>
        <a:bodyPr/>
        <a:lstStyle/>
        <a:p>
          <a:endParaRPr lang="en-US"/>
        </a:p>
      </dgm:t>
    </dgm:pt>
    <dgm:pt modelId="{3CFDD923-78F7-4733-833A-0CCF09AB633B}">
      <dgm:prSet/>
      <dgm:spPr/>
      <dgm:t>
        <a:bodyPr/>
        <a:lstStyle/>
        <a:p>
          <a:r>
            <a:rPr lang="en-US"/>
            <a:t>Fiona is frustrated because </a:t>
          </a:r>
          <a:r>
            <a:rPr lang="en-US" b="1"/>
            <a:t>she cannot access</a:t>
          </a:r>
          <a:r>
            <a:rPr lang="en-US"/>
            <a:t> the content she wants, feeling disconnected from Ireland.</a:t>
          </a:r>
        </a:p>
      </dgm:t>
    </dgm:pt>
    <dgm:pt modelId="{A65D2AC3-111B-41CB-95F7-1FA35F60E4F7}" type="parTrans" cxnId="{A63D25DB-0C60-43DE-8106-D616536EE675}">
      <dgm:prSet/>
      <dgm:spPr/>
      <dgm:t>
        <a:bodyPr/>
        <a:lstStyle/>
        <a:p>
          <a:endParaRPr lang="en-US"/>
        </a:p>
      </dgm:t>
    </dgm:pt>
    <dgm:pt modelId="{E5E7B855-51A2-475D-A4FC-F461A6A53D39}" type="sibTrans" cxnId="{A63D25DB-0C60-43DE-8106-D616536EE675}">
      <dgm:prSet/>
      <dgm:spPr/>
      <dgm:t>
        <a:bodyPr/>
        <a:lstStyle/>
        <a:p>
          <a:endParaRPr lang="en-US"/>
        </a:p>
      </dgm:t>
    </dgm:pt>
    <dgm:pt modelId="{EAB07B4D-2992-4455-AEE7-8B30BFE0B197}">
      <dgm:prSet/>
      <dgm:spPr/>
      <dgm:t>
        <a:bodyPr/>
        <a:lstStyle/>
        <a:p>
          <a:r>
            <a:rPr lang="en-US"/>
            <a:t>Fiona tries to find </a:t>
          </a:r>
          <a:r>
            <a:rPr lang="en-US" b="1"/>
            <a:t>alternative methods</a:t>
          </a:r>
          <a:r>
            <a:rPr lang="en-US"/>
            <a:t>, like using a VPN, but it’s difficult to find a reliable solution and often results in poor performance or more technical issues.</a:t>
          </a:r>
        </a:p>
      </dgm:t>
    </dgm:pt>
    <dgm:pt modelId="{3DEA45B5-12FE-4BC2-95E0-44E54DDD2D97}" type="parTrans" cxnId="{BC930C70-D038-4A46-B7BE-598FA3209DF3}">
      <dgm:prSet/>
      <dgm:spPr/>
      <dgm:t>
        <a:bodyPr/>
        <a:lstStyle/>
        <a:p>
          <a:endParaRPr lang="en-US"/>
        </a:p>
      </dgm:t>
    </dgm:pt>
    <dgm:pt modelId="{138D87EF-A60A-46FA-A582-481D1A27CD53}" type="sibTrans" cxnId="{BC930C70-D038-4A46-B7BE-598FA3209DF3}">
      <dgm:prSet/>
      <dgm:spPr/>
      <dgm:t>
        <a:bodyPr/>
        <a:lstStyle/>
        <a:p>
          <a:endParaRPr lang="en-US"/>
        </a:p>
      </dgm:t>
    </dgm:pt>
    <dgm:pt modelId="{BF5530FF-6DC0-40A1-890B-60804BB831B2}" type="pres">
      <dgm:prSet presAssocID="{5DE97F72-041E-42D1-848F-BB2D9F8418C0}" presName="Name0" presStyleCnt="0">
        <dgm:presLayoutVars>
          <dgm:dir/>
          <dgm:resizeHandles val="exact"/>
        </dgm:presLayoutVars>
      </dgm:prSet>
      <dgm:spPr/>
    </dgm:pt>
    <dgm:pt modelId="{AF87D557-CE63-441E-8700-48C8C4DD44AC}" type="pres">
      <dgm:prSet presAssocID="{5BD01DA4-34E1-4D25-9BEB-223A0359E453}" presName="node" presStyleLbl="node1" presStyleIdx="0" presStyleCnt="7">
        <dgm:presLayoutVars>
          <dgm:bulletEnabled val="1"/>
        </dgm:presLayoutVars>
      </dgm:prSet>
      <dgm:spPr/>
    </dgm:pt>
    <dgm:pt modelId="{78FA9B92-FF93-4613-B4CB-E5169D204F6F}" type="pres">
      <dgm:prSet presAssocID="{B9922BE8-400E-4853-AA61-6D1F229F1E7C}" presName="sibTrans" presStyleLbl="sibTrans1D1" presStyleIdx="0" presStyleCnt="6"/>
      <dgm:spPr/>
    </dgm:pt>
    <dgm:pt modelId="{06BFB657-B713-42AC-AC6B-6681D12825D6}" type="pres">
      <dgm:prSet presAssocID="{B9922BE8-400E-4853-AA61-6D1F229F1E7C}" presName="connectorText" presStyleLbl="sibTrans1D1" presStyleIdx="0" presStyleCnt="6"/>
      <dgm:spPr/>
    </dgm:pt>
    <dgm:pt modelId="{9C562CB1-9E9C-497F-A5BE-0578CC50A6F6}" type="pres">
      <dgm:prSet presAssocID="{A8C98BF1-80E1-434B-8ED9-07C6F0A1C72A}" presName="node" presStyleLbl="node1" presStyleIdx="1" presStyleCnt="7">
        <dgm:presLayoutVars>
          <dgm:bulletEnabled val="1"/>
        </dgm:presLayoutVars>
      </dgm:prSet>
      <dgm:spPr/>
    </dgm:pt>
    <dgm:pt modelId="{C55EDF3B-8900-4BF3-8BD4-D096212EF99F}" type="pres">
      <dgm:prSet presAssocID="{D3332DE6-9C28-4DA4-91EB-57D17EE6EA55}" presName="sibTrans" presStyleLbl="sibTrans1D1" presStyleIdx="1" presStyleCnt="6"/>
      <dgm:spPr/>
    </dgm:pt>
    <dgm:pt modelId="{090A90CC-2C34-495B-90F3-B63CCF250944}" type="pres">
      <dgm:prSet presAssocID="{D3332DE6-9C28-4DA4-91EB-57D17EE6EA55}" presName="connectorText" presStyleLbl="sibTrans1D1" presStyleIdx="1" presStyleCnt="6"/>
      <dgm:spPr/>
    </dgm:pt>
    <dgm:pt modelId="{36B98A3F-89D6-407F-98DA-D639D5276447}" type="pres">
      <dgm:prSet presAssocID="{A95B4B20-38E6-47AE-AF3D-43AA6E421443}" presName="node" presStyleLbl="node1" presStyleIdx="2" presStyleCnt="7">
        <dgm:presLayoutVars>
          <dgm:bulletEnabled val="1"/>
        </dgm:presLayoutVars>
      </dgm:prSet>
      <dgm:spPr/>
    </dgm:pt>
    <dgm:pt modelId="{5D19510C-A289-4728-8C22-644C929C5A70}" type="pres">
      <dgm:prSet presAssocID="{339B2E3E-7BEA-4C4E-BD52-C5076EFC19DF}" presName="sibTrans" presStyleLbl="sibTrans1D1" presStyleIdx="2" presStyleCnt="6"/>
      <dgm:spPr/>
    </dgm:pt>
    <dgm:pt modelId="{21F21B2A-0A2D-4216-AB01-D5EDABF4A55B}" type="pres">
      <dgm:prSet presAssocID="{339B2E3E-7BEA-4C4E-BD52-C5076EFC19DF}" presName="connectorText" presStyleLbl="sibTrans1D1" presStyleIdx="2" presStyleCnt="6"/>
      <dgm:spPr/>
    </dgm:pt>
    <dgm:pt modelId="{89CE2B6E-7D4B-4EA8-98B6-77204B458DBF}" type="pres">
      <dgm:prSet presAssocID="{F6AE2B90-0A64-49D5-8914-4E73E77CB96A}" presName="node" presStyleLbl="node1" presStyleIdx="3" presStyleCnt="7">
        <dgm:presLayoutVars>
          <dgm:bulletEnabled val="1"/>
        </dgm:presLayoutVars>
      </dgm:prSet>
      <dgm:spPr/>
    </dgm:pt>
    <dgm:pt modelId="{102AEE14-FBB5-4DC9-90F6-8DF9101BA877}" type="pres">
      <dgm:prSet presAssocID="{AE6DC852-85E7-4C3E-9AC2-AFC4B355B273}" presName="sibTrans" presStyleLbl="sibTrans1D1" presStyleIdx="3" presStyleCnt="6"/>
      <dgm:spPr/>
    </dgm:pt>
    <dgm:pt modelId="{60ABFF90-0800-4944-A13B-204021B3BAB5}" type="pres">
      <dgm:prSet presAssocID="{AE6DC852-85E7-4C3E-9AC2-AFC4B355B273}" presName="connectorText" presStyleLbl="sibTrans1D1" presStyleIdx="3" presStyleCnt="6"/>
      <dgm:spPr/>
    </dgm:pt>
    <dgm:pt modelId="{95C12511-3489-4C3C-98B0-C7695B74E7D8}" type="pres">
      <dgm:prSet presAssocID="{029D6714-4929-47A7-9123-21C1A02BF5A1}" presName="node" presStyleLbl="node1" presStyleIdx="4" presStyleCnt="7">
        <dgm:presLayoutVars>
          <dgm:bulletEnabled val="1"/>
        </dgm:presLayoutVars>
      </dgm:prSet>
      <dgm:spPr/>
    </dgm:pt>
    <dgm:pt modelId="{1F43B9F6-ADB4-425F-9904-BED19E05F81A}" type="pres">
      <dgm:prSet presAssocID="{CFA98045-273F-41D7-B823-A0AACAFDBB7D}" presName="sibTrans" presStyleLbl="sibTrans1D1" presStyleIdx="4" presStyleCnt="6"/>
      <dgm:spPr/>
    </dgm:pt>
    <dgm:pt modelId="{F5E4608B-4B53-4066-BAB0-5D44889A63E9}" type="pres">
      <dgm:prSet presAssocID="{CFA98045-273F-41D7-B823-A0AACAFDBB7D}" presName="connectorText" presStyleLbl="sibTrans1D1" presStyleIdx="4" presStyleCnt="6"/>
      <dgm:spPr/>
    </dgm:pt>
    <dgm:pt modelId="{F7E7F54C-184F-49A2-90B3-01348BA14DE4}" type="pres">
      <dgm:prSet presAssocID="{3CFDD923-78F7-4733-833A-0CCF09AB633B}" presName="node" presStyleLbl="node1" presStyleIdx="5" presStyleCnt="7">
        <dgm:presLayoutVars>
          <dgm:bulletEnabled val="1"/>
        </dgm:presLayoutVars>
      </dgm:prSet>
      <dgm:spPr/>
    </dgm:pt>
    <dgm:pt modelId="{D14F4519-1527-4914-9EB3-DCD5FC4CC39F}" type="pres">
      <dgm:prSet presAssocID="{E5E7B855-51A2-475D-A4FC-F461A6A53D39}" presName="sibTrans" presStyleLbl="sibTrans1D1" presStyleIdx="5" presStyleCnt="6"/>
      <dgm:spPr/>
    </dgm:pt>
    <dgm:pt modelId="{CF7D6D01-ED2E-4199-B572-961849794D39}" type="pres">
      <dgm:prSet presAssocID="{E5E7B855-51A2-475D-A4FC-F461A6A53D39}" presName="connectorText" presStyleLbl="sibTrans1D1" presStyleIdx="5" presStyleCnt="6"/>
      <dgm:spPr/>
    </dgm:pt>
    <dgm:pt modelId="{0739A0CE-F654-479A-884A-5A2E560B6A31}" type="pres">
      <dgm:prSet presAssocID="{EAB07B4D-2992-4455-AEE7-8B30BFE0B197}" presName="node" presStyleLbl="node1" presStyleIdx="6" presStyleCnt="7">
        <dgm:presLayoutVars>
          <dgm:bulletEnabled val="1"/>
        </dgm:presLayoutVars>
      </dgm:prSet>
      <dgm:spPr/>
    </dgm:pt>
  </dgm:ptLst>
  <dgm:cxnLst>
    <dgm:cxn modelId="{F9573D00-F52B-4FAD-8A76-787F6BFFD7B5}" type="presOf" srcId="{B9922BE8-400E-4853-AA61-6D1F229F1E7C}" destId="{06BFB657-B713-42AC-AC6B-6681D12825D6}" srcOrd="1" destOrd="0" presId="urn:microsoft.com/office/officeart/2016/7/layout/RepeatingBendingProcessNew"/>
    <dgm:cxn modelId="{049B6C0E-7420-4545-884D-1BEA0670241B}" type="presOf" srcId="{339B2E3E-7BEA-4C4E-BD52-C5076EFC19DF}" destId="{5D19510C-A289-4728-8C22-644C929C5A70}" srcOrd="0" destOrd="0" presId="urn:microsoft.com/office/officeart/2016/7/layout/RepeatingBendingProcessNew"/>
    <dgm:cxn modelId="{2B172C17-2311-446E-85D5-684DD24F863B}" srcId="{5DE97F72-041E-42D1-848F-BB2D9F8418C0}" destId="{5BD01DA4-34E1-4D25-9BEB-223A0359E453}" srcOrd="0" destOrd="0" parTransId="{7DF3651A-ABAD-40C2-9B5D-E21C5D4F22B1}" sibTransId="{B9922BE8-400E-4853-AA61-6D1F229F1E7C}"/>
    <dgm:cxn modelId="{E3A6523D-AF79-44A7-91FD-274999AE50EE}" type="presOf" srcId="{AE6DC852-85E7-4C3E-9AC2-AFC4B355B273}" destId="{102AEE14-FBB5-4DC9-90F6-8DF9101BA877}" srcOrd="0" destOrd="0" presId="urn:microsoft.com/office/officeart/2016/7/layout/RepeatingBendingProcessNew"/>
    <dgm:cxn modelId="{CA6DFB46-7158-4122-9B1C-2525C2E84DEB}" srcId="{5DE97F72-041E-42D1-848F-BB2D9F8418C0}" destId="{029D6714-4929-47A7-9123-21C1A02BF5A1}" srcOrd="4" destOrd="0" parTransId="{313C1BAE-3A98-46FC-8FA4-28CE546832FC}" sibTransId="{CFA98045-273F-41D7-B823-A0AACAFDBB7D}"/>
    <dgm:cxn modelId="{259E0F6A-0558-42D1-AB0F-6E3CDE25825B}" type="presOf" srcId="{D3332DE6-9C28-4DA4-91EB-57D17EE6EA55}" destId="{090A90CC-2C34-495B-90F3-B63CCF250944}" srcOrd="1" destOrd="0" presId="urn:microsoft.com/office/officeart/2016/7/layout/RepeatingBendingProcessNew"/>
    <dgm:cxn modelId="{9EC3196B-898D-45C2-863C-8C3E442CB64E}" type="presOf" srcId="{CFA98045-273F-41D7-B823-A0AACAFDBB7D}" destId="{1F43B9F6-ADB4-425F-9904-BED19E05F81A}" srcOrd="0" destOrd="0" presId="urn:microsoft.com/office/officeart/2016/7/layout/RepeatingBendingProcessNew"/>
    <dgm:cxn modelId="{42B67D6B-6BE3-4F78-B75D-CD3D97B1045C}" type="presOf" srcId="{CFA98045-273F-41D7-B823-A0AACAFDBB7D}" destId="{F5E4608B-4B53-4066-BAB0-5D44889A63E9}" srcOrd="1" destOrd="0" presId="urn:microsoft.com/office/officeart/2016/7/layout/RepeatingBendingProcessNew"/>
    <dgm:cxn modelId="{A77C7E4E-B304-480E-B39B-377BB7B46A69}" type="presOf" srcId="{E5E7B855-51A2-475D-A4FC-F461A6A53D39}" destId="{CF7D6D01-ED2E-4199-B572-961849794D39}" srcOrd="1" destOrd="0" presId="urn:microsoft.com/office/officeart/2016/7/layout/RepeatingBendingProcessNew"/>
    <dgm:cxn modelId="{BC930C70-D038-4A46-B7BE-598FA3209DF3}" srcId="{5DE97F72-041E-42D1-848F-BB2D9F8418C0}" destId="{EAB07B4D-2992-4455-AEE7-8B30BFE0B197}" srcOrd="6" destOrd="0" parTransId="{3DEA45B5-12FE-4BC2-95E0-44E54DDD2D97}" sibTransId="{138D87EF-A60A-46FA-A582-481D1A27CD53}"/>
    <dgm:cxn modelId="{AEE9A550-4998-49F7-B954-812271461C28}" type="presOf" srcId="{029D6714-4929-47A7-9123-21C1A02BF5A1}" destId="{95C12511-3489-4C3C-98B0-C7695B74E7D8}" srcOrd="0" destOrd="0" presId="urn:microsoft.com/office/officeart/2016/7/layout/RepeatingBendingProcessNew"/>
    <dgm:cxn modelId="{0F450E71-3FC6-4C89-955A-25BABB05F837}" type="presOf" srcId="{E5E7B855-51A2-475D-A4FC-F461A6A53D39}" destId="{D14F4519-1527-4914-9EB3-DCD5FC4CC39F}" srcOrd="0" destOrd="0" presId="urn:microsoft.com/office/officeart/2016/7/layout/RepeatingBendingProcessNew"/>
    <dgm:cxn modelId="{020D567B-2643-47FC-90CE-370AED8EA6E3}" type="presOf" srcId="{A8C98BF1-80E1-434B-8ED9-07C6F0A1C72A}" destId="{9C562CB1-9E9C-497F-A5BE-0578CC50A6F6}" srcOrd="0" destOrd="0" presId="urn:microsoft.com/office/officeart/2016/7/layout/RepeatingBendingProcessNew"/>
    <dgm:cxn modelId="{5987578B-5E6A-4F72-A5C3-4D6ABABC8912}" type="presOf" srcId="{F6AE2B90-0A64-49D5-8914-4E73E77CB96A}" destId="{89CE2B6E-7D4B-4EA8-98B6-77204B458DBF}" srcOrd="0" destOrd="0" presId="urn:microsoft.com/office/officeart/2016/7/layout/RepeatingBendingProcessNew"/>
    <dgm:cxn modelId="{F28C5999-01E5-4F5D-A3BA-AEAB2EEECF61}" type="presOf" srcId="{5BD01DA4-34E1-4D25-9BEB-223A0359E453}" destId="{AF87D557-CE63-441E-8700-48C8C4DD44AC}" srcOrd="0" destOrd="0" presId="urn:microsoft.com/office/officeart/2016/7/layout/RepeatingBendingProcessNew"/>
    <dgm:cxn modelId="{8DAF1BA3-D5C7-47D8-99DA-E182597850CB}" type="presOf" srcId="{B9922BE8-400E-4853-AA61-6D1F229F1E7C}" destId="{78FA9B92-FF93-4613-B4CB-E5169D204F6F}" srcOrd="0" destOrd="0" presId="urn:microsoft.com/office/officeart/2016/7/layout/RepeatingBendingProcessNew"/>
    <dgm:cxn modelId="{A47557A3-0BC3-43B3-9BC9-F1B423FF71B9}" srcId="{5DE97F72-041E-42D1-848F-BB2D9F8418C0}" destId="{A8C98BF1-80E1-434B-8ED9-07C6F0A1C72A}" srcOrd="1" destOrd="0" parTransId="{624F9B5E-EBB4-4D20-94E5-C7B4D7DCCADF}" sibTransId="{D3332DE6-9C28-4DA4-91EB-57D17EE6EA55}"/>
    <dgm:cxn modelId="{537198AF-19C0-4E3B-8893-5A37EE977288}" type="presOf" srcId="{3CFDD923-78F7-4733-833A-0CCF09AB633B}" destId="{F7E7F54C-184F-49A2-90B3-01348BA14DE4}" srcOrd="0" destOrd="0" presId="urn:microsoft.com/office/officeart/2016/7/layout/RepeatingBendingProcessNew"/>
    <dgm:cxn modelId="{9DE7F8B0-CD97-41E9-A0EA-C4F4E98C71F0}" type="presOf" srcId="{339B2E3E-7BEA-4C4E-BD52-C5076EFC19DF}" destId="{21F21B2A-0A2D-4216-AB01-D5EDABF4A55B}" srcOrd="1" destOrd="0" presId="urn:microsoft.com/office/officeart/2016/7/layout/RepeatingBendingProcessNew"/>
    <dgm:cxn modelId="{5DA085BD-82CE-4E5D-A186-680FDF679CF5}" srcId="{5DE97F72-041E-42D1-848F-BB2D9F8418C0}" destId="{A95B4B20-38E6-47AE-AF3D-43AA6E421443}" srcOrd="2" destOrd="0" parTransId="{93150733-79AB-417B-908F-13A23D0E2774}" sibTransId="{339B2E3E-7BEA-4C4E-BD52-C5076EFC19DF}"/>
    <dgm:cxn modelId="{CB903BC7-E357-4D34-80F4-B3B67C73A3AA}" srcId="{5DE97F72-041E-42D1-848F-BB2D9F8418C0}" destId="{F6AE2B90-0A64-49D5-8914-4E73E77CB96A}" srcOrd="3" destOrd="0" parTransId="{8991D35E-04AD-42EB-B6FE-084460BDE664}" sibTransId="{AE6DC852-85E7-4C3E-9AC2-AFC4B355B273}"/>
    <dgm:cxn modelId="{A63D25DB-0C60-43DE-8106-D616536EE675}" srcId="{5DE97F72-041E-42D1-848F-BB2D9F8418C0}" destId="{3CFDD923-78F7-4733-833A-0CCF09AB633B}" srcOrd="5" destOrd="0" parTransId="{A65D2AC3-111B-41CB-95F7-1FA35F60E4F7}" sibTransId="{E5E7B855-51A2-475D-A4FC-F461A6A53D39}"/>
    <dgm:cxn modelId="{8F9C43DE-D5A2-4506-8536-6A7C3BFC4F42}" type="presOf" srcId="{D3332DE6-9C28-4DA4-91EB-57D17EE6EA55}" destId="{C55EDF3B-8900-4BF3-8BD4-D096212EF99F}" srcOrd="0" destOrd="0" presId="urn:microsoft.com/office/officeart/2016/7/layout/RepeatingBendingProcessNew"/>
    <dgm:cxn modelId="{CD50CBE1-EE70-4BDB-8EFE-82C05E663E8E}" type="presOf" srcId="{5DE97F72-041E-42D1-848F-BB2D9F8418C0}" destId="{BF5530FF-6DC0-40A1-890B-60804BB831B2}" srcOrd="0" destOrd="0" presId="urn:microsoft.com/office/officeart/2016/7/layout/RepeatingBendingProcessNew"/>
    <dgm:cxn modelId="{7EE3A2EF-F4C6-416F-940D-B562D05DFE7C}" type="presOf" srcId="{EAB07B4D-2992-4455-AEE7-8B30BFE0B197}" destId="{0739A0CE-F654-479A-884A-5A2E560B6A31}" srcOrd="0" destOrd="0" presId="urn:microsoft.com/office/officeart/2016/7/layout/RepeatingBendingProcessNew"/>
    <dgm:cxn modelId="{456988F6-58B4-4E74-90C1-8CA30D333E32}" type="presOf" srcId="{AE6DC852-85E7-4C3E-9AC2-AFC4B355B273}" destId="{60ABFF90-0800-4944-A13B-204021B3BAB5}" srcOrd="1" destOrd="0" presId="urn:microsoft.com/office/officeart/2016/7/layout/RepeatingBendingProcessNew"/>
    <dgm:cxn modelId="{6D5FF5FE-C6BE-4F33-A43B-ECC1A131F323}" type="presOf" srcId="{A95B4B20-38E6-47AE-AF3D-43AA6E421443}" destId="{36B98A3F-89D6-407F-98DA-D639D5276447}" srcOrd="0" destOrd="0" presId="urn:microsoft.com/office/officeart/2016/7/layout/RepeatingBendingProcessNew"/>
    <dgm:cxn modelId="{2058F517-B0D7-4ED1-A4A9-063FDE54618E}" type="presParOf" srcId="{BF5530FF-6DC0-40A1-890B-60804BB831B2}" destId="{AF87D557-CE63-441E-8700-48C8C4DD44AC}" srcOrd="0" destOrd="0" presId="urn:microsoft.com/office/officeart/2016/7/layout/RepeatingBendingProcessNew"/>
    <dgm:cxn modelId="{360D2216-634E-438A-A194-7DC41477544F}" type="presParOf" srcId="{BF5530FF-6DC0-40A1-890B-60804BB831B2}" destId="{78FA9B92-FF93-4613-B4CB-E5169D204F6F}" srcOrd="1" destOrd="0" presId="urn:microsoft.com/office/officeart/2016/7/layout/RepeatingBendingProcessNew"/>
    <dgm:cxn modelId="{3F98B94B-A4AC-4DAA-BB95-0A7F7A1BE638}" type="presParOf" srcId="{78FA9B92-FF93-4613-B4CB-E5169D204F6F}" destId="{06BFB657-B713-42AC-AC6B-6681D12825D6}" srcOrd="0" destOrd="0" presId="urn:microsoft.com/office/officeart/2016/7/layout/RepeatingBendingProcessNew"/>
    <dgm:cxn modelId="{C3199740-C2AB-4AA2-923B-81CEC8D4413C}" type="presParOf" srcId="{BF5530FF-6DC0-40A1-890B-60804BB831B2}" destId="{9C562CB1-9E9C-497F-A5BE-0578CC50A6F6}" srcOrd="2" destOrd="0" presId="urn:microsoft.com/office/officeart/2016/7/layout/RepeatingBendingProcessNew"/>
    <dgm:cxn modelId="{F7ACA93C-9E98-464D-A9FD-F305458C59E6}" type="presParOf" srcId="{BF5530FF-6DC0-40A1-890B-60804BB831B2}" destId="{C55EDF3B-8900-4BF3-8BD4-D096212EF99F}" srcOrd="3" destOrd="0" presId="urn:microsoft.com/office/officeart/2016/7/layout/RepeatingBendingProcessNew"/>
    <dgm:cxn modelId="{2703C28E-0649-4ECA-8264-F7A07EB5F335}" type="presParOf" srcId="{C55EDF3B-8900-4BF3-8BD4-D096212EF99F}" destId="{090A90CC-2C34-495B-90F3-B63CCF250944}" srcOrd="0" destOrd="0" presId="urn:microsoft.com/office/officeart/2016/7/layout/RepeatingBendingProcessNew"/>
    <dgm:cxn modelId="{A1AB3180-9B07-49C1-8D0D-602275F55720}" type="presParOf" srcId="{BF5530FF-6DC0-40A1-890B-60804BB831B2}" destId="{36B98A3F-89D6-407F-98DA-D639D5276447}" srcOrd="4" destOrd="0" presId="urn:microsoft.com/office/officeart/2016/7/layout/RepeatingBendingProcessNew"/>
    <dgm:cxn modelId="{65D489B7-777F-4630-A093-04C4F5F8A5D3}" type="presParOf" srcId="{BF5530FF-6DC0-40A1-890B-60804BB831B2}" destId="{5D19510C-A289-4728-8C22-644C929C5A70}" srcOrd="5" destOrd="0" presId="urn:microsoft.com/office/officeart/2016/7/layout/RepeatingBendingProcessNew"/>
    <dgm:cxn modelId="{8AD1A25B-A7DC-4392-A162-EAF44D52B4CD}" type="presParOf" srcId="{5D19510C-A289-4728-8C22-644C929C5A70}" destId="{21F21B2A-0A2D-4216-AB01-D5EDABF4A55B}" srcOrd="0" destOrd="0" presId="urn:microsoft.com/office/officeart/2016/7/layout/RepeatingBendingProcessNew"/>
    <dgm:cxn modelId="{83384977-F0F7-42C6-B784-56B46BB638F0}" type="presParOf" srcId="{BF5530FF-6DC0-40A1-890B-60804BB831B2}" destId="{89CE2B6E-7D4B-4EA8-98B6-77204B458DBF}" srcOrd="6" destOrd="0" presId="urn:microsoft.com/office/officeart/2016/7/layout/RepeatingBendingProcessNew"/>
    <dgm:cxn modelId="{F0D8D4D5-3AB3-409C-8B08-F44A11A9564E}" type="presParOf" srcId="{BF5530FF-6DC0-40A1-890B-60804BB831B2}" destId="{102AEE14-FBB5-4DC9-90F6-8DF9101BA877}" srcOrd="7" destOrd="0" presId="urn:microsoft.com/office/officeart/2016/7/layout/RepeatingBendingProcessNew"/>
    <dgm:cxn modelId="{7F810DE4-99DB-4F15-946C-449753EC25B9}" type="presParOf" srcId="{102AEE14-FBB5-4DC9-90F6-8DF9101BA877}" destId="{60ABFF90-0800-4944-A13B-204021B3BAB5}" srcOrd="0" destOrd="0" presId="urn:microsoft.com/office/officeart/2016/7/layout/RepeatingBendingProcessNew"/>
    <dgm:cxn modelId="{3EA1AB4C-6B25-4005-8E50-13AB75DB17CB}" type="presParOf" srcId="{BF5530FF-6DC0-40A1-890B-60804BB831B2}" destId="{95C12511-3489-4C3C-98B0-C7695B74E7D8}" srcOrd="8" destOrd="0" presId="urn:microsoft.com/office/officeart/2016/7/layout/RepeatingBendingProcessNew"/>
    <dgm:cxn modelId="{501E0D87-9FCC-4B02-82A5-67EA0933BB1F}" type="presParOf" srcId="{BF5530FF-6DC0-40A1-890B-60804BB831B2}" destId="{1F43B9F6-ADB4-425F-9904-BED19E05F81A}" srcOrd="9" destOrd="0" presId="urn:microsoft.com/office/officeart/2016/7/layout/RepeatingBendingProcessNew"/>
    <dgm:cxn modelId="{313AB7FF-3978-40D5-807E-35E4982A03BB}" type="presParOf" srcId="{1F43B9F6-ADB4-425F-9904-BED19E05F81A}" destId="{F5E4608B-4B53-4066-BAB0-5D44889A63E9}" srcOrd="0" destOrd="0" presId="urn:microsoft.com/office/officeart/2016/7/layout/RepeatingBendingProcessNew"/>
    <dgm:cxn modelId="{1C2FF001-D52B-4C15-9C10-459FA9ECFB97}" type="presParOf" srcId="{BF5530FF-6DC0-40A1-890B-60804BB831B2}" destId="{F7E7F54C-184F-49A2-90B3-01348BA14DE4}" srcOrd="10" destOrd="0" presId="urn:microsoft.com/office/officeart/2016/7/layout/RepeatingBendingProcessNew"/>
    <dgm:cxn modelId="{5A20ADC0-C541-4F10-B0CC-80381BF694CE}" type="presParOf" srcId="{BF5530FF-6DC0-40A1-890B-60804BB831B2}" destId="{D14F4519-1527-4914-9EB3-DCD5FC4CC39F}" srcOrd="11" destOrd="0" presId="urn:microsoft.com/office/officeart/2016/7/layout/RepeatingBendingProcessNew"/>
    <dgm:cxn modelId="{E8A799EB-EF24-4DA4-8A9D-0A85741E8519}" type="presParOf" srcId="{D14F4519-1527-4914-9EB3-DCD5FC4CC39F}" destId="{CF7D6D01-ED2E-4199-B572-961849794D39}" srcOrd="0" destOrd="0" presId="urn:microsoft.com/office/officeart/2016/7/layout/RepeatingBendingProcessNew"/>
    <dgm:cxn modelId="{4C78DE18-7DC2-4DAA-8F6D-A5FD837DA5A1}" type="presParOf" srcId="{BF5530FF-6DC0-40A1-890B-60804BB831B2}" destId="{0739A0CE-F654-479A-884A-5A2E560B6A31}"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0A6145-8EB7-4A9F-8864-7161B4498F0E}"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0326333E-89E3-41F0-9492-BA4D00ABAEF7}">
      <dgm:prSet/>
      <dgm:spPr/>
      <dgm:t>
        <a:bodyPr/>
        <a:lstStyle/>
        <a:p>
          <a:pPr>
            <a:lnSpc>
              <a:spcPct val="100000"/>
            </a:lnSpc>
          </a:pPr>
          <a:r>
            <a:rPr lang="en-US" b="1"/>
            <a:t>Fiona opens RTÉ Player</a:t>
          </a:r>
          <a:r>
            <a:rPr lang="en-US"/>
            <a:t> while traveling abroad and is presented with an </a:t>
          </a:r>
          <a:r>
            <a:rPr lang="en-US" b="1"/>
            <a:t>option to subscribe</a:t>
          </a:r>
          <a:r>
            <a:rPr lang="en-US"/>
            <a:t> to a premium service that allows access to all content outside of Ireland.</a:t>
          </a:r>
        </a:p>
      </dgm:t>
    </dgm:pt>
    <dgm:pt modelId="{BCDAAF7D-D3E7-42D9-9EFE-866B9B6F5A2C}" type="parTrans" cxnId="{6BD2B5A9-3358-4673-87EC-7BE7972D868E}">
      <dgm:prSet/>
      <dgm:spPr/>
      <dgm:t>
        <a:bodyPr/>
        <a:lstStyle/>
        <a:p>
          <a:endParaRPr lang="en-US"/>
        </a:p>
      </dgm:t>
    </dgm:pt>
    <dgm:pt modelId="{02F86D9E-3ECE-4EFD-A964-2C9F1679656E}" type="sibTrans" cxnId="{6BD2B5A9-3358-4673-87EC-7BE7972D868E}">
      <dgm:prSet/>
      <dgm:spPr/>
      <dgm:t>
        <a:bodyPr/>
        <a:lstStyle/>
        <a:p>
          <a:endParaRPr lang="en-US"/>
        </a:p>
      </dgm:t>
    </dgm:pt>
    <dgm:pt modelId="{4B0FE816-E2C3-4736-BBD8-DE1B2330B22A}">
      <dgm:prSet/>
      <dgm:spPr/>
      <dgm:t>
        <a:bodyPr/>
        <a:lstStyle/>
        <a:p>
          <a:pPr>
            <a:lnSpc>
              <a:spcPct val="100000"/>
            </a:lnSpc>
          </a:pPr>
          <a:r>
            <a:rPr lang="en-US"/>
            <a:t>After subscribing, Fiona can </a:t>
          </a:r>
          <a:r>
            <a:rPr lang="en-US" b="1"/>
            <a:t>access her favorite shows</a:t>
          </a:r>
          <a:r>
            <a:rPr lang="en-US"/>
            <a:t> and live sports events without geo-restrictions, watching the content she loves from anywhere.</a:t>
          </a:r>
        </a:p>
      </dgm:t>
    </dgm:pt>
    <dgm:pt modelId="{86D12610-EDB6-420D-99E4-72A4227BC9AB}" type="parTrans" cxnId="{F9B3DDE8-008D-414E-B1A0-7F13000B5631}">
      <dgm:prSet/>
      <dgm:spPr/>
      <dgm:t>
        <a:bodyPr/>
        <a:lstStyle/>
        <a:p>
          <a:endParaRPr lang="en-US"/>
        </a:p>
      </dgm:t>
    </dgm:pt>
    <dgm:pt modelId="{3D0ED1A2-5A5E-4C39-B2FB-CA08E28537C9}" type="sibTrans" cxnId="{F9B3DDE8-008D-414E-B1A0-7F13000B5631}">
      <dgm:prSet/>
      <dgm:spPr/>
      <dgm:t>
        <a:bodyPr/>
        <a:lstStyle/>
        <a:p>
          <a:endParaRPr lang="en-US"/>
        </a:p>
      </dgm:t>
    </dgm:pt>
    <dgm:pt modelId="{8EFFE62E-00AD-4155-97E2-03BEA112B67A}">
      <dgm:prSet/>
      <dgm:spPr/>
      <dgm:t>
        <a:bodyPr/>
        <a:lstStyle/>
        <a:p>
          <a:pPr>
            <a:lnSpc>
              <a:spcPct val="100000"/>
            </a:lnSpc>
          </a:pPr>
          <a:r>
            <a:rPr lang="en-US"/>
            <a:t>The RTÉ Player offers a </a:t>
          </a:r>
          <a:r>
            <a:rPr lang="en-US" b="1"/>
            <a:t>reliable, region-free version</a:t>
          </a:r>
          <a:r>
            <a:rPr lang="en-US"/>
            <a:t> for international users, eliminating the need for workarounds like VPNs.</a:t>
          </a:r>
        </a:p>
      </dgm:t>
    </dgm:pt>
    <dgm:pt modelId="{E7BB99E8-7DD7-4F29-B08A-F689C276AA55}" type="parTrans" cxnId="{41CF7249-53BF-494E-B10E-8CCC94F5225E}">
      <dgm:prSet/>
      <dgm:spPr/>
      <dgm:t>
        <a:bodyPr/>
        <a:lstStyle/>
        <a:p>
          <a:endParaRPr lang="en-US"/>
        </a:p>
      </dgm:t>
    </dgm:pt>
    <dgm:pt modelId="{A47F4F18-C246-4DF8-97E5-81CE295D2275}" type="sibTrans" cxnId="{41CF7249-53BF-494E-B10E-8CCC94F5225E}">
      <dgm:prSet/>
      <dgm:spPr/>
      <dgm:t>
        <a:bodyPr/>
        <a:lstStyle/>
        <a:p>
          <a:endParaRPr lang="en-US"/>
        </a:p>
      </dgm:t>
    </dgm:pt>
    <dgm:pt modelId="{C5330207-D279-4B63-8EDC-630FBF7E0E3B}">
      <dgm:prSet/>
      <dgm:spPr/>
      <dgm:t>
        <a:bodyPr/>
        <a:lstStyle/>
        <a:p>
          <a:pPr>
            <a:lnSpc>
              <a:spcPct val="100000"/>
            </a:lnSpc>
          </a:pPr>
          <a:r>
            <a:rPr lang="en-US"/>
            <a:t>Fiona feels </a:t>
          </a:r>
          <a:r>
            <a:rPr lang="en-US" b="1"/>
            <a:t>connected to Ireland</a:t>
          </a:r>
          <a:r>
            <a:rPr lang="en-US"/>
            <a:t> no matter where she is and enjoys the same quality and speed as domestic users without interruptions.</a:t>
          </a:r>
        </a:p>
      </dgm:t>
    </dgm:pt>
    <dgm:pt modelId="{7AE9A083-A23D-4403-B94D-AF4C69AC2723}" type="parTrans" cxnId="{D19FAFEF-A9D6-43AA-AA3D-46D2C062D2A8}">
      <dgm:prSet/>
      <dgm:spPr/>
      <dgm:t>
        <a:bodyPr/>
        <a:lstStyle/>
        <a:p>
          <a:endParaRPr lang="en-US"/>
        </a:p>
      </dgm:t>
    </dgm:pt>
    <dgm:pt modelId="{55805D88-C40C-426E-A5FC-A9E83A880EA6}" type="sibTrans" cxnId="{D19FAFEF-A9D6-43AA-AA3D-46D2C062D2A8}">
      <dgm:prSet/>
      <dgm:spPr/>
      <dgm:t>
        <a:bodyPr/>
        <a:lstStyle/>
        <a:p>
          <a:endParaRPr lang="en-US"/>
        </a:p>
      </dgm:t>
    </dgm:pt>
    <dgm:pt modelId="{88E3EE18-42FE-4BD4-9493-01448D69AA5B}">
      <dgm:prSet/>
      <dgm:spPr/>
      <dgm:t>
        <a:bodyPr/>
        <a:lstStyle/>
        <a:p>
          <a:pPr>
            <a:lnSpc>
              <a:spcPct val="100000"/>
            </a:lnSpc>
          </a:pPr>
          <a:r>
            <a:rPr lang="en-US"/>
            <a:t>She can also </a:t>
          </a:r>
          <a:r>
            <a:rPr lang="en-US" b="1"/>
            <a:t>share the content</a:t>
          </a:r>
          <a:r>
            <a:rPr lang="en-US"/>
            <a:t> with her family overseas by sharing links or having them access content with a similar premium subscription.</a:t>
          </a:r>
        </a:p>
      </dgm:t>
    </dgm:pt>
    <dgm:pt modelId="{1AA8EF66-0683-4C7E-860E-788BF397DFA0}" type="parTrans" cxnId="{5EDA3299-29C9-4C9C-B79D-4A3F6D9CA7C9}">
      <dgm:prSet/>
      <dgm:spPr/>
      <dgm:t>
        <a:bodyPr/>
        <a:lstStyle/>
        <a:p>
          <a:endParaRPr lang="en-US"/>
        </a:p>
      </dgm:t>
    </dgm:pt>
    <dgm:pt modelId="{B8DF0878-4510-4810-A97C-4CE91369D120}" type="sibTrans" cxnId="{5EDA3299-29C9-4C9C-B79D-4A3F6D9CA7C9}">
      <dgm:prSet/>
      <dgm:spPr/>
      <dgm:t>
        <a:bodyPr/>
        <a:lstStyle/>
        <a:p>
          <a:endParaRPr lang="en-US"/>
        </a:p>
      </dgm:t>
    </dgm:pt>
    <dgm:pt modelId="{C5C830C0-A9F4-4D48-A643-E6AE698AF20D}" type="pres">
      <dgm:prSet presAssocID="{530A6145-8EB7-4A9F-8864-7161B4498F0E}" presName="root" presStyleCnt="0">
        <dgm:presLayoutVars>
          <dgm:dir/>
          <dgm:resizeHandles val="exact"/>
        </dgm:presLayoutVars>
      </dgm:prSet>
      <dgm:spPr/>
    </dgm:pt>
    <dgm:pt modelId="{F1C36B1B-717F-4E8F-9A05-F9DDEE8145D8}" type="pres">
      <dgm:prSet presAssocID="{0326333E-89E3-41F0-9492-BA4D00ABAEF7}" presName="compNode" presStyleCnt="0"/>
      <dgm:spPr/>
    </dgm:pt>
    <dgm:pt modelId="{5B152B15-6E8E-4328-8B75-A8E518DF4915}" type="pres">
      <dgm:prSet presAssocID="{0326333E-89E3-41F0-9492-BA4D00ABAEF7}" presName="bgRect" presStyleLbl="bgShp" presStyleIdx="0" presStyleCnt="5"/>
      <dgm:spPr/>
    </dgm:pt>
    <dgm:pt modelId="{1E9DAD91-EA8A-46B5-90FD-2EF220651A3A}" type="pres">
      <dgm:prSet presAssocID="{0326333E-89E3-41F0-9492-BA4D00ABAE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F40AD027-45B9-41DC-9034-514517B9278E}" type="pres">
      <dgm:prSet presAssocID="{0326333E-89E3-41F0-9492-BA4D00ABAEF7}" presName="spaceRect" presStyleCnt="0"/>
      <dgm:spPr/>
    </dgm:pt>
    <dgm:pt modelId="{A5B47620-A330-4B3A-9FCE-8739502B6D69}" type="pres">
      <dgm:prSet presAssocID="{0326333E-89E3-41F0-9492-BA4D00ABAEF7}" presName="parTx" presStyleLbl="revTx" presStyleIdx="0" presStyleCnt="5">
        <dgm:presLayoutVars>
          <dgm:chMax val="0"/>
          <dgm:chPref val="0"/>
        </dgm:presLayoutVars>
      </dgm:prSet>
      <dgm:spPr/>
    </dgm:pt>
    <dgm:pt modelId="{8C969008-33C2-4E71-900F-16A3D0215DD6}" type="pres">
      <dgm:prSet presAssocID="{02F86D9E-3ECE-4EFD-A964-2C9F1679656E}" presName="sibTrans" presStyleCnt="0"/>
      <dgm:spPr/>
    </dgm:pt>
    <dgm:pt modelId="{036B4273-4C22-47B4-9262-32BBDD4E9F15}" type="pres">
      <dgm:prSet presAssocID="{4B0FE816-E2C3-4736-BBD8-DE1B2330B22A}" presName="compNode" presStyleCnt="0"/>
      <dgm:spPr/>
    </dgm:pt>
    <dgm:pt modelId="{704AB2F1-746F-4403-92C8-9971304E5011}" type="pres">
      <dgm:prSet presAssocID="{4B0FE816-E2C3-4736-BBD8-DE1B2330B22A}" presName="bgRect" presStyleLbl="bgShp" presStyleIdx="1" presStyleCnt="5"/>
      <dgm:spPr/>
    </dgm:pt>
    <dgm:pt modelId="{04FEAC5E-CAFA-4DE1-A408-3B26DB05D7DC}" type="pres">
      <dgm:prSet presAssocID="{4B0FE816-E2C3-4736-BBD8-DE1B2330B22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389F7EC-DE4C-463F-ABA6-A81D334F81FC}" type="pres">
      <dgm:prSet presAssocID="{4B0FE816-E2C3-4736-BBD8-DE1B2330B22A}" presName="spaceRect" presStyleCnt="0"/>
      <dgm:spPr/>
    </dgm:pt>
    <dgm:pt modelId="{B2C8A24E-EF71-432B-BA28-33EB6727EA76}" type="pres">
      <dgm:prSet presAssocID="{4B0FE816-E2C3-4736-BBD8-DE1B2330B22A}" presName="parTx" presStyleLbl="revTx" presStyleIdx="1" presStyleCnt="5">
        <dgm:presLayoutVars>
          <dgm:chMax val="0"/>
          <dgm:chPref val="0"/>
        </dgm:presLayoutVars>
      </dgm:prSet>
      <dgm:spPr/>
    </dgm:pt>
    <dgm:pt modelId="{306999FA-3808-4914-BC31-6EDD9621F17F}" type="pres">
      <dgm:prSet presAssocID="{3D0ED1A2-5A5E-4C39-B2FB-CA08E28537C9}" presName="sibTrans" presStyleCnt="0"/>
      <dgm:spPr/>
    </dgm:pt>
    <dgm:pt modelId="{0231C7A9-2B6F-4F30-A34A-8FFB6C483C6C}" type="pres">
      <dgm:prSet presAssocID="{8EFFE62E-00AD-4155-97E2-03BEA112B67A}" presName="compNode" presStyleCnt="0"/>
      <dgm:spPr/>
    </dgm:pt>
    <dgm:pt modelId="{4840F71E-3E58-4421-AF1C-8CCAFB33B6B5}" type="pres">
      <dgm:prSet presAssocID="{8EFFE62E-00AD-4155-97E2-03BEA112B67A}" presName="bgRect" presStyleLbl="bgShp" presStyleIdx="2" presStyleCnt="5"/>
      <dgm:spPr/>
    </dgm:pt>
    <dgm:pt modelId="{65BD87A2-B305-4F9E-AA42-034C800496F4}" type="pres">
      <dgm:prSet presAssocID="{8EFFE62E-00AD-4155-97E2-03BEA112B67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3582CB48-D743-4E35-81A0-0647264DB3A8}" type="pres">
      <dgm:prSet presAssocID="{8EFFE62E-00AD-4155-97E2-03BEA112B67A}" presName="spaceRect" presStyleCnt="0"/>
      <dgm:spPr/>
    </dgm:pt>
    <dgm:pt modelId="{B4BF9B7B-EA73-4C51-9FEF-A84B7CEB5786}" type="pres">
      <dgm:prSet presAssocID="{8EFFE62E-00AD-4155-97E2-03BEA112B67A}" presName="parTx" presStyleLbl="revTx" presStyleIdx="2" presStyleCnt="5">
        <dgm:presLayoutVars>
          <dgm:chMax val="0"/>
          <dgm:chPref val="0"/>
        </dgm:presLayoutVars>
      </dgm:prSet>
      <dgm:spPr/>
    </dgm:pt>
    <dgm:pt modelId="{26BE8992-E4B6-4A63-A06A-1A07EE173BFC}" type="pres">
      <dgm:prSet presAssocID="{A47F4F18-C246-4DF8-97E5-81CE295D2275}" presName="sibTrans" presStyleCnt="0"/>
      <dgm:spPr/>
    </dgm:pt>
    <dgm:pt modelId="{551A935B-E1C4-4BB1-B7C4-682D33EAE9B1}" type="pres">
      <dgm:prSet presAssocID="{C5330207-D279-4B63-8EDC-630FBF7E0E3B}" presName="compNode" presStyleCnt="0"/>
      <dgm:spPr/>
    </dgm:pt>
    <dgm:pt modelId="{62A11FA3-01EF-4922-AC9C-1E19064AEC7F}" type="pres">
      <dgm:prSet presAssocID="{C5330207-D279-4B63-8EDC-630FBF7E0E3B}" presName="bgRect" presStyleLbl="bgShp" presStyleIdx="3" presStyleCnt="5"/>
      <dgm:spPr/>
    </dgm:pt>
    <dgm:pt modelId="{8A19274F-5209-49CC-9866-5DA24504A472}" type="pres">
      <dgm:prSet presAssocID="{C5330207-D279-4B63-8EDC-630FBF7E0E3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ustache Face with Solid Fill"/>
        </a:ext>
      </dgm:extLst>
    </dgm:pt>
    <dgm:pt modelId="{98C693AB-114B-4ABE-8A0C-C7C76FED2553}" type="pres">
      <dgm:prSet presAssocID="{C5330207-D279-4B63-8EDC-630FBF7E0E3B}" presName="spaceRect" presStyleCnt="0"/>
      <dgm:spPr/>
    </dgm:pt>
    <dgm:pt modelId="{F135A784-D507-4150-B9D6-3CF6B7CDB019}" type="pres">
      <dgm:prSet presAssocID="{C5330207-D279-4B63-8EDC-630FBF7E0E3B}" presName="parTx" presStyleLbl="revTx" presStyleIdx="3" presStyleCnt="5">
        <dgm:presLayoutVars>
          <dgm:chMax val="0"/>
          <dgm:chPref val="0"/>
        </dgm:presLayoutVars>
      </dgm:prSet>
      <dgm:spPr/>
    </dgm:pt>
    <dgm:pt modelId="{0318D617-E8F1-4E2E-AA86-F9228F7B02AD}" type="pres">
      <dgm:prSet presAssocID="{55805D88-C40C-426E-A5FC-A9E83A880EA6}" presName="sibTrans" presStyleCnt="0"/>
      <dgm:spPr/>
    </dgm:pt>
    <dgm:pt modelId="{F5FFE43D-ED29-4DBF-8EF1-44DE4D89699B}" type="pres">
      <dgm:prSet presAssocID="{88E3EE18-42FE-4BD4-9493-01448D69AA5B}" presName="compNode" presStyleCnt="0"/>
      <dgm:spPr/>
    </dgm:pt>
    <dgm:pt modelId="{7BD8E608-9446-4DC3-9ABD-50D0483FD8ED}" type="pres">
      <dgm:prSet presAssocID="{88E3EE18-42FE-4BD4-9493-01448D69AA5B}" presName="bgRect" presStyleLbl="bgShp" presStyleIdx="4" presStyleCnt="5"/>
      <dgm:spPr/>
    </dgm:pt>
    <dgm:pt modelId="{387413DB-74D0-4C37-8281-23D326CBB25B}" type="pres">
      <dgm:prSet presAssocID="{88E3EE18-42FE-4BD4-9493-01448D69AA5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nnections"/>
        </a:ext>
      </dgm:extLst>
    </dgm:pt>
    <dgm:pt modelId="{F6748E44-33BC-41D0-B32D-E7E2D29DBAEB}" type="pres">
      <dgm:prSet presAssocID="{88E3EE18-42FE-4BD4-9493-01448D69AA5B}" presName="spaceRect" presStyleCnt="0"/>
      <dgm:spPr/>
    </dgm:pt>
    <dgm:pt modelId="{C6F9DFD6-055D-4AB1-9AAC-5F34B5C4D9C3}" type="pres">
      <dgm:prSet presAssocID="{88E3EE18-42FE-4BD4-9493-01448D69AA5B}" presName="parTx" presStyleLbl="revTx" presStyleIdx="4" presStyleCnt="5">
        <dgm:presLayoutVars>
          <dgm:chMax val="0"/>
          <dgm:chPref val="0"/>
        </dgm:presLayoutVars>
      </dgm:prSet>
      <dgm:spPr/>
    </dgm:pt>
  </dgm:ptLst>
  <dgm:cxnLst>
    <dgm:cxn modelId="{34968F04-B977-4E9C-85D4-DB82BDF81E96}" type="presOf" srcId="{0326333E-89E3-41F0-9492-BA4D00ABAEF7}" destId="{A5B47620-A330-4B3A-9FCE-8739502B6D69}" srcOrd="0" destOrd="0" presId="urn:microsoft.com/office/officeart/2018/2/layout/IconVerticalSolidList"/>
    <dgm:cxn modelId="{AD739421-07B5-47EF-9A38-8F0C8767BEAE}" type="presOf" srcId="{C5330207-D279-4B63-8EDC-630FBF7E0E3B}" destId="{F135A784-D507-4150-B9D6-3CF6B7CDB019}" srcOrd="0" destOrd="0" presId="urn:microsoft.com/office/officeart/2018/2/layout/IconVerticalSolidList"/>
    <dgm:cxn modelId="{41CF7249-53BF-494E-B10E-8CCC94F5225E}" srcId="{530A6145-8EB7-4A9F-8864-7161B4498F0E}" destId="{8EFFE62E-00AD-4155-97E2-03BEA112B67A}" srcOrd="2" destOrd="0" parTransId="{E7BB99E8-7DD7-4F29-B08A-F689C276AA55}" sibTransId="{A47F4F18-C246-4DF8-97E5-81CE295D2275}"/>
    <dgm:cxn modelId="{25EF048D-4178-4C24-9F48-F8F96564F3BD}" type="presOf" srcId="{530A6145-8EB7-4A9F-8864-7161B4498F0E}" destId="{C5C830C0-A9F4-4D48-A643-E6AE698AF20D}" srcOrd="0" destOrd="0" presId="urn:microsoft.com/office/officeart/2018/2/layout/IconVerticalSolidList"/>
    <dgm:cxn modelId="{5EDA3299-29C9-4C9C-B79D-4A3F6D9CA7C9}" srcId="{530A6145-8EB7-4A9F-8864-7161B4498F0E}" destId="{88E3EE18-42FE-4BD4-9493-01448D69AA5B}" srcOrd="4" destOrd="0" parTransId="{1AA8EF66-0683-4C7E-860E-788BF397DFA0}" sibTransId="{B8DF0878-4510-4810-A97C-4CE91369D120}"/>
    <dgm:cxn modelId="{4D121E9C-7CA3-46C3-B996-C9607F7BDE59}" type="presOf" srcId="{4B0FE816-E2C3-4736-BBD8-DE1B2330B22A}" destId="{B2C8A24E-EF71-432B-BA28-33EB6727EA76}" srcOrd="0" destOrd="0" presId="urn:microsoft.com/office/officeart/2018/2/layout/IconVerticalSolidList"/>
    <dgm:cxn modelId="{6BD2B5A9-3358-4673-87EC-7BE7972D868E}" srcId="{530A6145-8EB7-4A9F-8864-7161B4498F0E}" destId="{0326333E-89E3-41F0-9492-BA4D00ABAEF7}" srcOrd="0" destOrd="0" parTransId="{BCDAAF7D-D3E7-42D9-9EFE-866B9B6F5A2C}" sibTransId="{02F86D9E-3ECE-4EFD-A964-2C9F1679656E}"/>
    <dgm:cxn modelId="{81AA60B0-B408-4D76-AB61-F75A9E613843}" type="presOf" srcId="{88E3EE18-42FE-4BD4-9493-01448D69AA5B}" destId="{C6F9DFD6-055D-4AB1-9AAC-5F34B5C4D9C3}" srcOrd="0" destOrd="0" presId="urn:microsoft.com/office/officeart/2018/2/layout/IconVerticalSolidList"/>
    <dgm:cxn modelId="{73502DE2-4CCF-4C8A-BF27-143968D8C333}" type="presOf" srcId="{8EFFE62E-00AD-4155-97E2-03BEA112B67A}" destId="{B4BF9B7B-EA73-4C51-9FEF-A84B7CEB5786}" srcOrd="0" destOrd="0" presId="urn:microsoft.com/office/officeart/2018/2/layout/IconVerticalSolidList"/>
    <dgm:cxn modelId="{F9B3DDE8-008D-414E-B1A0-7F13000B5631}" srcId="{530A6145-8EB7-4A9F-8864-7161B4498F0E}" destId="{4B0FE816-E2C3-4736-BBD8-DE1B2330B22A}" srcOrd="1" destOrd="0" parTransId="{86D12610-EDB6-420D-99E4-72A4227BC9AB}" sibTransId="{3D0ED1A2-5A5E-4C39-B2FB-CA08E28537C9}"/>
    <dgm:cxn modelId="{D19FAFEF-A9D6-43AA-AA3D-46D2C062D2A8}" srcId="{530A6145-8EB7-4A9F-8864-7161B4498F0E}" destId="{C5330207-D279-4B63-8EDC-630FBF7E0E3B}" srcOrd="3" destOrd="0" parTransId="{7AE9A083-A23D-4403-B94D-AF4C69AC2723}" sibTransId="{55805D88-C40C-426E-A5FC-A9E83A880EA6}"/>
    <dgm:cxn modelId="{BF1A1F27-7683-4F75-8E2A-1CC0D6D67BAC}" type="presParOf" srcId="{C5C830C0-A9F4-4D48-A643-E6AE698AF20D}" destId="{F1C36B1B-717F-4E8F-9A05-F9DDEE8145D8}" srcOrd="0" destOrd="0" presId="urn:microsoft.com/office/officeart/2018/2/layout/IconVerticalSolidList"/>
    <dgm:cxn modelId="{D46D4267-F90E-4BE2-8677-450732259870}" type="presParOf" srcId="{F1C36B1B-717F-4E8F-9A05-F9DDEE8145D8}" destId="{5B152B15-6E8E-4328-8B75-A8E518DF4915}" srcOrd="0" destOrd="0" presId="urn:microsoft.com/office/officeart/2018/2/layout/IconVerticalSolidList"/>
    <dgm:cxn modelId="{1BB95CF6-0946-4234-BF5B-87708E66F20E}" type="presParOf" srcId="{F1C36B1B-717F-4E8F-9A05-F9DDEE8145D8}" destId="{1E9DAD91-EA8A-46B5-90FD-2EF220651A3A}" srcOrd="1" destOrd="0" presId="urn:microsoft.com/office/officeart/2018/2/layout/IconVerticalSolidList"/>
    <dgm:cxn modelId="{27B0ED8A-DE9C-4282-8C89-5EFF3675FB5F}" type="presParOf" srcId="{F1C36B1B-717F-4E8F-9A05-F9DDEE8145D8}" destId="{F40AD027-45B9-41DC-9034-514517B9278E}" srcOrd="2" destOrd="0" presId="urn:microsoft.com/office/officeart/2018/2/layout/IconVerticalSolidList"/>
    <dgm:cxn modelId="{6397BCCD-DCB0-432B-9A74-F2F567D4E8EF}" type="presParOf" srcId="{F1C36B1B-717F-4E8F-9A05-F9DDEE8145D8}" destId="{A5B47620-A330-4B3A-9FCE-8739502B6D69}" srcOrd="3" destOrd="0" presId="urn:microsoft.com/office/officeart/2018/2/layout/IconVerticalSolidList"/>
    <dgm:cxn modelId="{C703237E-A19E-48FB-94BE-4D12265968AB}" type="presParOf" srcId="{C5C830C0-A9F4-4D48-A643-E6AE698AF20D}" destId="{8C969008-33C2-4E71-900F-16A3D0215DD6}" srcOrd="1" destOrd="0" presId="urn:microsoft.com/office/officeart/2018/2/layout/IconVerticalSolidList"/>
    <dgm:cxn modelId="{F736BCFD-A4D8-40B2-B145-20529861DB30}" type="presParOf" srcId="{C5C830C0-A9F4-4D48-A643-E6AE698AF20D}" destId="{036B4273-4C22-47B4-9262-32BBDD4E9F15}" srcOrd="2" destOrd="0" presId="urn:microsoft.com/office/officeart/2018/2/layout/IconVerticalSolidList"/>
    <dgm:cxn modelId="{F7BE14F3-0B38-48AA-B60D-95865D5AD58C}" type="presParOf" srcId="{036B4273-4C22-47B4-9262-32BBDD4E9F15}" destId="{704AB2F1-746F-4403-92C8-9971304E5011}" srcOrd="0" destOrd="0" presId="urn:microsoft.com/office/officeart/2018/2/layout/IconVerticalSolidList"/>
    <dgm:cxn modelId="{8CD56E5C-1A43-4C7E-95BB-3A4B7C6E7A52}" type="presParOf" srcId="{036B4273-4C22-47B4-9262-32BBDD4E9F15}" destId="{04FEAC5E-CAFA-4DE1-A408-3B26DB05D7DC}" srcOrd="1" destOrd="0" presId="urn:microsoft.com/office/officeart/2018/2/layout/IconVerticalSolidList"/>
    <dgm:cxn modelId="{860D4EC7-8A9A-4127-8DE5-8E3063F7D63A}" type="presParOf" srcId="{036B4273-4C22-47B4-9262-32BBDD4E9F15}" destId="{0389F7EC-DE4C-463F-ABA6-A81D334F81FC}" srcOrd="2" destOrd="0" presId="urn:microsoft.com/office/officeart/2018/2/layout/IconVerticalSolidList"/>
    <dgm:cxn modelId="{079AE398-C663-436F-98BD-F3644027237B}" type="presParOf" srcId="{036B4273-4C22-47B4-9262-32BBDD4E9F15}" destId="{B2C8A24E-EF71-432B-BA28-33EB6727EA76}" srcOrd="3" destOrd="0" presId="urn:microsoft.com/office/officeart/2018/2/layout/IconVerticalSolidList"/>
    <dgm:cxn modelId="{C222BB89-B6E7-4B1B-9975-F2F4B48B4C0C}" type="presParOf" srcId="{C5C830C0-A9F4-4D48-A643-E6AE698AF20D}" destId="{306999FA-3808-4914-BC31-6EDD9621F17F}" srcOrd="3" destOrd="0" presId="urn:microsoft.com/office/officeart/2018/2/layout/IconVerticalSolidList"/>
    <dgm:cxn modelId="{4CDF96DC-2387-489B-8297-83661EFC5098}" type="presParOf" srcId="{C5C830C0-A9F4-4D48-A643-E6AE698AF20D}" destId="{0231C7A9-2B6F-4F30-A34A-8FFB6C483C6C}" srcOrd="4" destOrd="0" presId="urn:microsoft.com/office/officeart/2018/2/layout/IconVerticalSolidList"/>
    <dgm:cxn modelId="{BA3E6BD5-A651-405E-ABC9-44BEE941CFDB}" type="presParOf" srcId="{0231C7A9-2B6F-4F30-A34A-8FFB6C483C6C}" destId="{4840F71E-3E58-4421-AF1C-8CCAFB33B6B5}" srcOrd="0" destOrd="0" presId="urn:microsoft.com/office/officeart/2018/2/layout/IconVerticalSolidList"/>
    <dgm:cxn modelId="{4CBB3BDE-3008-4AD2-90F6-6AD8A275A131}" type="presParOf" srcId="{0231C7A9-2B6F-4F30-A34A-8FFB6C483C6C}" destId="{65BD87A2-B305-4F9E-AA42-034C800496F4}" srcOrd="1" destOrd="0" presId="urn:microsoft.com/office/officeart/2018/2/layout/IconVerticalSolidList"/>
    <dgm:cxn modelId="{6DADC885-4C4B-4873-84EB-2C6E57B34429}" type="presParOf" srcId="{0231C7A9-2B6F-4F30-A34A-8FFB6C483C6C}" destId="{3582CB48-D743-4E35-81A0-0647264DB3A8}" srcOrd="2" destOrd="0" presId="urn:microsoft.com/office/officeart/2018/2/layout/IconVerticalSolidList"/>
    <dgm:cxn modelId="{43597ACB-9B12-462E-B14B-DCB1C52649E4}" type="presParOf" srcId="{0231C7A9-2B6F-4F30-A34A-8FFB6C483C6C}" destId="{B4BF9B7B-EA73-4C51-9FEF-A84B7CEB5786}" srcOrd="3" destOrd="0" presId="urn:microsoft.com/office/officeart/2018/2/layout/IconVerticalSolidList"/>
    <dgm:cxn modelId="{5B5E6518-FDD4-4030-B942-9889FB982223}" type="presParOf" srcId="{C5C830C0-A9F4-4D48-A643-E6AE698AF20D}" destId="{26BE8992-E4B6-4A63-A06A-1A07EE173BFC}" srcOrd="5" destOrd="0" presId="urn:microsoft.com/office/officeart/2018/2/layout/IconVerticalSolidList"/>
    <dgm:cxn modelId="{BCCAC579-2875-4670-8C98-2AD7AE14152D}" type="presParOf" srcId="{C5C830C0-A9F4-4D48-A643-E6AE698AF20D}" destId="{551A935B-E1C4-4BB1-B7C4-682D33EAE9B1}" srcOrd="6" destOrd="0" presId="urn:microsoft.com/office/officeart/2018/2/layout/IconVerticalSolidList"/>
    <dgm:cxn modelId="{CFD7B171-87C0-44FD-AB18-F42D7C5172E1}" type="presParOf" srcId="{551A935B-E1C4-4BB1-B7C4-682D33EAE9B1}" destId="{62A11FA3-01EF-4922-AC9C-1E19064AEC7F}" srcOrd="0" destOrd="0" presId="urn:microsoft.com/office/officeart/2018/2/layout/IconVerticalSolidList"/>
    <dgm:cxn modelId="{F5E22E2C-4148-4AE7-B232-5DE39F95433F}" type="presParOf" srcId="{551A935B-E1C4-4BB1-B7C4-682D33EAE9B1}" destId="{8A19274F-5209-49CC-9866-5DA24504A472}" srcOrd="1" destOrd="0" presId="urn:microsoft.com/office/officeart/2018/2/layout/IconVerticalSolidList"/>
    <dgm:cxn modelId="{D9C0C65D-E7DC-485A-B881-1E75A333F8E7}" type="presParOf" srcId="{551A935B-E1C4-4BB1-B7C4-682D33EAE9B1}" destId="{98C693AB-114B-4ABE-8A0C-C7C76FED2553}" srcOrd="2" destOrd="0" presId="urn:microsoft.com/office/officeart/2018/2/layout/IconVerticalSolidList"/>
    <dgm:cxn modelId="{DACA465D-42C2-497D-B53A-1843071CA396}" type="presParOf" srcId="{551A935B-E1C4-4BB1-B7C4-682D33EAE9B1}" destId="{F135A784-D507-4150-B9D6-3CF6B7CDB019}" srcOrd="3" destOrd="0" presId="urn:microsoft.com/office/officeart/2018/2/layout/IconVerticalSolidList"/>
    <dgm:cxn modelId="{2F40DDB5-5C0F-4950-985E-ADBD83BEA4A3}" type="presParOf" srcId="{C5C830C0-A9F4-4D48-A643-E6AE698AF20D}" destId="{0318D617-E8F1-4E2E-AA86-F9228F7B02AD}" srcOrd="7" destOrd="0" presId="urn:microsoft.com/office/officeart/2018/2/layout/IconVerticalSolidList"/>
    <dgm:cxn modelId="{119DCE6E-0E21-4098-BC77-AF1A8E91C181}" type="presParOf" srcId="{C5C830C0-A9F4-4D48-A643-E6AE698AF20D}" destId="{F5FFE43D-ED29-4DBF-8EF1-44DE4D89699B}" srcOrd="8" destOrd="0" presId="urn:microsoft.com/office/officeart/2018/2/layout/IconVerticalSolidList"/>
    <dgm:cxn modelId="{E700C8DD-66AD-4E68-9818-67421F1DBA36}" type="presParOf" srcId="{F5FFE43D-ED29-4DBF-8EF1-44DE4D89699B}" destId="{7BD8E608-9446-4DC3-9ABD-50D0483FD8ED}" srcOrd="0" destOrd="0" presId="urn:microsoft.com/office/officeart/2018/2/layout/IconVerticalSolidList"/>
    <dgm:cxn modelId="{9732E907-DB3F-4936-86F6-2DE6EB98BABC}" type="presParOf" srcId="{F5FFE43D-ED29-4DBF-8EF1-44DE4D89699B}" destId="{387413DB-74D0-4C37-8281-23D326CBB25B}" srcOrd="1" destOrd="0" presId="urn:microsoft.com/office/officeart/2018/2/layout/IconVerticalSolidList"/>
    <dgm:cxn modelId="{1E4306AC-0322-43A9-9208-556F505E8370}" type="presParOf" srcId="{F5FFE43D-ED29-4DBF-8EF1-44DE4D89699B}" destId="{F6748E44-33BC-41D0-B32D-E7E2D29DBAEB}" srcOrd="2" destOrd="0" presId="urn:microsoft.com/office/officeart/2018/2/layout/IconVerticalSolidList"/>
    <dgm:cxn modelId="{37B8D18C-6531-48AB-9C35-7A689B946999}" type="presParOf" srcId="{F5FFE43D-ED29-4DBF-8EF1-44DE4D89699B}" destId="{C6F9DFD6-055D-4AB1-9AAC-5F34B5C4D9C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A022C-7CBE-2F47-90D4-A25BF8A70132}">
      <dsp:nvSpPr>
        <dsp:cNvPr id="0" name=""/>
        <dsp:cNvSpPr/>
      </dsp:nvSpPr>
      <dsp:spPr>
        <a:xfrm>
          <a:off x="0" y="2402"/>
          <a:ext cx="673417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33034-7935-CE41-BD47-4F2E96962BFD}">
      <dsp:nvSpPr>
        <dsp:cNvPr id="0" name=""/>
        <dsp:cNvSpPr/>
      </dsp:nvSpPr>
      <dsp:spPr>
        <a:xfrm>
          <a:off x="0" y="2402"/>
          <a:ext cx="6734175" cy="1638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a:latin typeface="Aptos"/>
            </a:rPr>
            <a:t>Usage: No daily/weekly users; 29% use occasionally, 29% very rarely, 29% never.</a:t>
          </a:r>
          <a:endParaRPr lang="en-US" sz="3300" kern="1200">
            <a:latin typeface="Aptos"/>
          </a:endParaRPr>
        </a:p>
      </dsp:txBody>
      <dsp:txXfrm>
        <a:off x="0" y="2402"/>
        <a:ext cx="6734175" cy="1638512"/>
      </dsp:txXfrm>
    </dsp:sp>
    <dsp:sp modelId="{110D645B-7A6F-AD4B-92C7-5C0474766D38}">
      <dsp:nvSpPr>
        <dsp:cNvPr id="0" name=""/>
        <dsp:cNvSpPr/>
      </dsp:nvSpPr>
      <dsp:spPr>
        <a:xfrm>
          <a:off x="0" y="1640915"/>
          <a:ext cx="673417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5255B-D804-3146-823F-98C60240D104}">
      <dsp:nvSpPr>
        <dsp:cNvPr id="0" name=""/>
        <dsp:cNvSpPr/>
      </dsp:nvSpPr>
      <dsp:spPr>
        <a:xfrm>
          <a:off x="0" y="1640915"/>
          <a:ext cx="6734175" cy="1638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a:latin typeface="Aptos"/>
            </a:rPr>
            <a:t>Devices: Mostly mobile (50%) and Smart TV (50%).</a:t>
          </a:r>
          <a:endParaRPr lang="en-US" sz="3300" kern="1200">
            <a:latin typeface="Aptos"/>
          </a:endParaRPr>
        </a:p>
      </dsp:txBody>
      <dsp:txXfrm>
        <a:off x="0" y="1640915"/>
        <a:ext cx="6734175" cy="1638512"/>
      </dsp:txXfrm>
    </dsp:sp>
    <dsp:sp modelId="{5C9AA3AF-72C4-404F-9A20-E126116BE395}">
      <dsp:nvSpPr>
        <dsp:cNvPr id="0" name=""/>
        <dsp:cNvSpPr/>
      </dsp:nvSpPr>
      <dsp:spPr>
        <a:xfrm>
          <a:off x="0" y="3279428"/>
          <a:ext cx="673417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7F418B-726F-C044-A899-79611C12E69A}">
      <dsp:nvSpPr>
        <dsp:cNvPr id="0" name=""/>
        <dsp:cNvSpPr/>
      </dsp:nvSpPr>
      <dsp:spPr>
        <a:xfrm>
          <a:off x="0" y="3279428"/>
          <a:ext cx="6734175" cy="1638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a:latin typeface="Aptos"/>
            </a:rPr>
            <a:t>Satisfaction: Average rating 2.64/5; 64% find too many ads.</a:t>
          </a:r>
          <a:endParaRPr lang="en-US" sz="3300" kern="1200">
            <a:latin typeface="Aptos"/>
          </a:endParaRPr>
        </a:p>
      </dsp:txBody>
      <dsp:txXfrm>
        <a:off x="0" y="3279428"/>
        <a:ext cx="6734175" cy="1638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1793D-61E6-1546-AA31-64DBB47C0E2B}">
      <dsp:nvSpPr>
        <dsp:cNvPr id="0" name=""/>
        <dsp:cNvSpPr/>
      </dsp:nvSpPr>
      <dsp:spPr>
        <a:xfrm>
          <a:off x="0" y="2402"/>
          <a:ext cx="673417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4FC482-70E4-1B40-A31F-1218A1C3A320}">
      <dsp:nvSpPr>
        <dsp:cNvPr id="0" name=""/>
        <dsp:cNvSpPr/>
      </dsp:nvSpPr>
      <dsp:spPr>
        <a:xfrm>
          <a:off x="0" y="2402"/>
          <a:ext cx="6734175" cy="1638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a:t>Top Issues: Buffering (64%), ads failing to load content (43%), poor navigation (36%).</a:t>
          </a:r>
          <a:endParaRPr lang="en-US" sz="3300" kern="1200"/>
        </a:p>
      </dsp:txBody>
      <dsp:txXfrm>
        <a:off x="0" y="2402"/>
        <a:ext cx="6734175" cy="1638512"/>
      </dsp:txXfrm>
    </dsp:sp>
    <dsp:sp modelId="{79F2B137-4A2E-864E-8F58-0AD788FAD503}">
      <dsp:nvSpPr>
        <dsp:cNvPr id="0" name=""/>
        <dsp:cNvSpPr/>
      </dsp:nvSpPr>
      <dsp:spPr>
        <a:xfrm>
          <a:off x="0" y="1640915"/>
          <a:ext cx="673417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9CB09F-51E2-4A4C-BF2A-E60BB3ABDF90}">
      <dsp:nvSpPr>
        <dsp:cNvPr id="0" name=""/>
        <dsp:cNvSpPr/>
      </dsp:nvSpPr>
      <dsp:spPr>
        <a:xfrm>
          <a:off x="0" y="1640915"/>
          <a:ext cx="6734175" cy="1638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a:t>64% stopped using RTÉ Player due to ads/technical issues.</a:t>
          </a:r>
          <a:endParaRPr lang="en-US" sz="3300" kern="1200"/>
        </a:p>
      </dsp:txBody>
      <dsp:txXfrm>
        <a:off x="0" y="1640915"/>
        <a:ext cx="6734175" cy="1638512"/>
      </dsp:txXfrm>
    </dsp:sp>
    <dsp:sp modelId="{BBBB17C9-E22B-A441-B5C4-60BB590722E6}">
      <dsp:nvSpPr>
        <dsp:cNvPr id="0" name=""/>
        <dsp:cNvSpPr/>
      </dsp:nvSpPr>
      <dsp:spPr>
        <a:xfrm>
          <a:off x="0" y="3279428"/>
          <a:ext cx="673417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B49AB5-AABD-9340-8A88-6CA145A6D77F}">
      <dsp:nvSpPr>
        <dsp:cNvPr id="0" name=""/>
        <dsp:cNvSpPr/>
      </dsp:nvSpPr>
      <dsp:spPr>
        <a:xfrm>
          <a:off x="0" y="3279428"/>
          <a:ext cx="6734175" cy="1638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0" i="0" kern="1200"/>
            <a:t>Preferences: 71% prefer other services (e.g., Netflix) due to no ads, more content.</a:t>
          </a:r>
          <a:endParaRPr lang="en-US" sz="3300" kern="1200"/>
        </a:p>
      </dsp:txBody>
      <dsp:txXfrm>
        <a:off x="0" y="3279428"/>
        <a:ext cx="6734175" cy="16385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57EFA-4487-4251-A939-B33053F9723C}">
      <dsp:nvSpPr>
        <dsp:cNvPr id="0" name=""/>
        <dsp:cNvSpPr/>
      </dsp:nvSpPr>
      <dsp:spPr>
        <a:xfrm>
          <a:off x="13219" y="383504"/>
          <a:ext cx="811316" cy="811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9604C5-393C-4AB6-99B3-377356C1C1BD}">
      <dsp:nvSpPr>
        <dsp:cNvPr id="0" name=""/>
        <dsp:cNvSpPr/>
      </dsp:nvSpPr>
      <dsp:spPr>
        <a:xfrm>
          <a:off x="13219" y="1348946"/>
          <a:ext cx="2318046" cy="434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latin typeface="Avenir Next LT Pro"/>
            </a:rPr>
            <a:t>Slow Streaming and Buffering</a:t>
          </a:r>
          <a:r>
            <a:rPr lang="en-US" sz="1400" kern="1200">
              <a:latin typeface="Avenir Next LT Pro"/>
            </a:rPr>
            <a:t>:</a:t>
          </a:r>
        </a:p>
      </dsp:txBody>
      <dsp:txXfrm>
        <a:off x="13219" y="1348946"/>
        <a:ext cx="2318046" cy="434633"/>
      </dsp:txXfrm>
    </dsp:sp>
    <dsp:sp modelId="{0EE2A1F0-04D1-4BF8-B02A-E992EAB8F7B8}">
      <dsp:nvSpPr>
        <dsp:cNvPr id="0" name=""/>
        <dsp:cNvSpPr/>
      </dsp:nvSpPr>
      <dsp:spPr>
        <a:xfrm>
          <a:off x="13219" y="1855266"/>
          <a:ext cx="2318046" cy="2112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Avenir Next LT Pro"/>
            </a:rPr>
            <a:t>Both Fiona and Ian experience slow loading times and buffering, especially during live events and high-traffic times. This interrupts their ability to enjoy the service.</a:t>
          </a:r>
        </a:p>
        <a:p>
          <a:pPr marL="0" lvl="0" indent="0" algn="l" defTabSz="488950">
            <a:lnSpc>
              <a:spcPct val="100000"/>
            </a:lnSpc>
            <a:spcBef>
              <a:spcPct val="0"/>
            </a:spcBef>
            <a:spcAft>
              <a:spcPct val="35000"/>
            </a:spcAft>
            <a:buNone/>
          </a:pPr>
          <a:r>
            <a:rPr lang="en-US" sz="1100" b="1" kern="1200">
              <a:latin typeface="Avenir Next LT Pro"/>
            </a:rPr>
            <a:t>Problem</a:t>
          </a:r>
          <a:r>
            <a:rPr lang="en-US" sz="1100" kern="1200">
              <a:latin typeface="Avenir Next LT Pro"/>
            </a:rPr>
            <a:t>: RTÉ Player’s performance is inconsistent, and users experience frustration when trying to access content smoothly.</a:t>
          </a:r>
        </a:p>
      </dsp:txBody>
      <dsp:txXfrm>
        <a:off x="13219" y="1855266"/>
        <a:ext cx="2318046" cy="2112566"/>
      </dsp:txXfrm>
    </dsp:sp>
    <dsp:sp modelId="{6A231AB6-8E74-4A31-BC17-3966E80B4DCB}">
      <dsp:nvSpPr>
        <dsp:cNvPr id="0" name=""/>
        <dsp:cNvSpPr/>
      </dsp:nvSpPr>
      <dsp:spPr>
        <a:xfrm>
          <a:off x="2736924" y="383504"/>
          <a:ext cx="811316" cy="811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272924-AA11-4D24-B0F1-8A85C9752EE7}">
      <dsp:nvSpPr>
        <dsp:cNvPr id="0" name=""/>
        <dsp:cNvSpPr/>
      </dsp:nvSpPr>
      <dsp:spPr>
        <a:xfrm>
          <a:off x="2736924" y="1348946"/>
          <a:ext cx="2318046" cy="434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latin typeface="Avenir Next LT Pro"/>
            </a:rPr>
            <a:t>Geo-Restrictions on Content</a:t>
          </a:r>
          <a:r>
            <a:rPr lang="en-US" sz="1400" kern="1200">
              <a:latin typeface="Avenir Next LT Pro"/>
            </a:rPr>
            <a:t>:</a:t>
          </a:r>
        </a:p>
      </dsp:txBody>
      <dsp:txXfrm>
        <a:off x="2736924" y="1348946"/>
        <a:ext cx="2318046" cy="434633"/>
      </dsp:txXfrm>
    </dsp:sp>
    <dsp:sp modelId="{BF746B26-C18B-4B57-8146-A3373DF666D5}">
      <dsp:nvSpPr>
        <dsp:cNvPr id="0" name=""/>
        <dsp:cNvSpPr/>
      </dsp:nvSpPr>
      <dsp:spPr>
        <a:xfrm>
          <a:off x="2736924" y="1855266"/>
          <a:ext cx="2318046" cy="2112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Avenir Next LT Pro"/>
            </a:rPr>
            <a:t>Ian, as an international user, finds that much of RTÉ Player's content is geo-blocked, preventing him from watching Irish shows and sports events while living abroad. Fiona, while based in Ireland, also feels disconnected when trying to share content with family overseas.</a:t>
          </a:r>
        </a:p>
        <a:p>
          <a:pPr marL="0" lvl="0" indent="0" algn="l" defTabSz="488950">
            <a:lnSpc>
              <a:spcPct val="100000"/>
            </a:lnSpc>
            <a:spcBef>
              <a:spcPct val="0"/>
            </a:spcBef>
            <a:spcAft>
              <a:spcPct val="35000"/>
            </a:spcAft>
            <a:buNone/>
          </a:pPr>
          <a:r>
            <a:rPr lang="en-US" sz="1100" b="1" kern="1200">
              <a:latin typeface="Avenir Next LT Pro"/>
            </a:rPr>
            <a:t>Problem</a:t>
          </a:r>
          <a:r>
            <a:rPr lang="en-US" sz="1100" kern="1200">
              <a:latin typeface="Avenir Next LT Pro"/>
            </a:rPr>
            <a:t>: Geo-blocking restricts access to content for international users, which limits the global appeal and accessibility of RTÉ Player.</a:t>
          </a:r>
        </a:p>
      </dsp:txBody>
      <dsp:txXfrm>
        <a:off x="2736924" y="1855266"/>
        <a:ext cx="2318046" cy="2112566"/>
      </dsp:txXfrm>
    </dsp:sp>
    <dsp:sp modelId="{B13B7499-3673-42ED-ADF6-75D73B911122}">
      <dsp:nvSpPr>
        <dsp:cNvPr id="0" name=""/>
        <dsp:cNvSpPr/>
      </dsp:nvSpPr>
      <dsp:spPr>
        <a:xfrm>
          <a:off x="5460629" y="383504"/>
          <a:ext cx="811316" cy="811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EFFA9D-E1D4-4BFC-BF87-7566C73C7E34}">
      <dsp:nvSpPr>
        <dsp:cNvPr id="0" name=""/>
        <dsp:cNvSpPr/>
      </dsp:nvSpPr>
      <dsp:spPr>
        <a:xfrm>
          <a:off x="5460629" y="1348946"/>
          <a:ext cx="2318046" cy="434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latin typeface="Avenir Next LT Pro"/>
            </a:rPr>
            <a:t>Overwhelming and Interruptive Ads</a:t>
          </a:r>
          <a:r>
            <a:rPr lang="en-US" sz="1400" kern="1200">
              <a:latin typeface="Avenir Next LT Pro"/>
            </a:rPr>
            <a:t>:</a:t>
          </a:r>
        </a:p>
      </dsp:txBody>
      <dsp:txXfrm>
        <a:off x="5460629" y="1348946"/>
        <a:ext cx="2318046" cy="434633"/>
      </dsp:txXfrm>
    </dsp:sp>
    <dsp:sp modelId="{E379C1D4-12E8-4E3B-B2A8-11132E14B1CA}">
      <dsp:nvSpPr>
        <dsp:cNvPr id="0" name=""/>
        <dsp:cNvSpPr/>
      </dsp:nvSpPr>
      <dsp:spPr>
        <a:xfrm>
          <a:off x="5460629" y="1855266"/>
          <a:ext cx="2318046" cy="2112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Avenir Next LT Pro"/>
            </a:rPr>
            <a:t>Fiona is frustrated by the number of ads interrupting her viewing experience, especially when the content is already loading slowly. The ads are poorly timed and detract from her overall enjoyment.</a:t>
          </a:r>
        </a:p>
        <a:p>
          <a:pPr marL="0" lvl="0" indent="0" algn="l" defTabSz="488950">
            <a:lnSpc>
              <a:spcPct val="100000"/>
            </a:lnSpc>
            <a:spcBef>
              <a:spcPct val="0"/>
            </a:spcBef>
            <a:spcAft>
              <a:spcPct val="35000"/>
            </a:spcAft>
            <a:buNone/>
          </a:pPr>
          <a:r>
            <a:rPr lang="en-US" sz="1100" b="1" kern="1200">
              <a:latin typeface="Avenir Next LT Pro"/>
            </a:rPr>
            <a:t>Problem</a:t>
          </a:r>
          <a:r>
            <a:rPr lang="en-US" sz="1100" kern="1200">
              <a:latin typeface="Avenir Next LT Pro"/>
            </a:rPr>
            <a:t>: Ads are disruptive and interfere with the user experience, especially when combined with technical issues like slow loading.</a:t>
          </a:r>
        </a:p>
      </dsp:txBody>
      <dsp:txXfrm>
        <a:off x="5460629" y="1855266"/>
        <a:ext cx="2318046" cy="2112566"/>
      </dsp:txXfrm>
    </dsp:sp>
    <dsp:sp modelId="{A57C2E38-6F12-4C48-BAFD-D9C46D58EFC8}">
      <dsp:nvSpPr>
        <dsp:cNvPr id="0" name=""/>
        <dsp:cNvSpPr/>
      </dsp:nvSpPr>
      <dsp:spPr>
        <a:xfrm>
          <a:off x="8184333" y="383504"/>
          <a:ext cx="811316" cy="8113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217C3B-9548-4358-A97C-154B99E6795B}">
      <dsp:nvSpPr>
        <dsp:cNvPr id="0" name=""/>
        <dsp:cNvSpPr/>
      </dsp:nvSpPr>
      <dsp:spPr>
        <a:xfrm>
          <a:off x="8184333" y="1348946"/>
          <a:ext cx="2318046" cy="434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latin typeface="Avenir Next LT Pro"/>
            </a:rPr>
            <a:t>Cluttered and Intuitive User Interface</a:t>
          </a:r>
          <a:r>
            <a:rPr lang="en-US" sz="1400" kern="1200">
              <a:latin typeface="Avenir Next LT Pro"/>
            </a:rPr>
            <a:t>:</a:t>
          </a:r>
        </a:p>
      </dsp:txBody>
      <dsp:txXfrm>
        <a:off x="8184333" y="1348946"/>
        <a:ext cx="2318046" cy="434633"/>
      </dsp:txXfrm>
    </dsp:sp>
    <dsp:sp modelId="{0D696591-B48F-4CEE-96FF-DC191337ECD2}">
      <dsp:nvSpPr>
        <dsp:cNvPr id="0" name=""/>
        <dsp:cNvSpPr/>
      </dsp:nvSpPr>
      <dsp:spPr>
        <a:xfrm>
          <a:off x="8184333" y="1855266"/>
          <a:ext cx="2318046" cy="2112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latin typeface="Avenir Next LT Pro"/>
            </a:rPr>
            <a:t>Both personas struggle with navigating RTÉ Player. Fiona finds it difficult to locate her desired content, and Ian has trouble accessing specific programs quickly.</a:t>
          </a:r>
        </a:p>
        <a:p>
          <a:pPr marL="0" lvl="0" indent="0" algn="l" defTabSz="488950">
            <a:lnSpc>
              <a:spcPct val="100000"/>
            </a:lnSpc>
            <a:spcBef>
              <a:spcPct val="0"/>
            </a:spcBef>
            <a:spcAft>
              <a:spcPct val="35000"/>
            </a:spcAft>
            <a:buNone/>
          </a:pPr>
          <a:r>
            <a:rPr lang="en-US" sz="1100" b="1" kern="1200">
              <a:latin typeface="Avenir Next LT Pro"/>
            </a:rPr>
            <a:t>Problem</a:t>
          </a:r>
          <a:r>
            <a:rPr lang="en-US" sz="1100" kern="1200">
              <a:latin typeface="Avenir Next LT Pro"/>
            </a:rPr>
            <a:t>: The user interface is not user-friendly, making it difficult to quickly find and stream content. This leads to frustration and wasted time.</a:t>
          </a:r>
        </a:p>
      </dsp:txBody>
      <dsp:txXfrm>
        <a:off x="8184333" y="1855266"/>
        <a:ext cx="2318046" cy="21125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A9B92-FF93-4613-B4CB-E5169D204F6F}">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1270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2976"/>
        <a:ext cx="25774" cy="5154"/>
      </dsp:txXfrm>
    </dsp:sp>
    <dsp:sp modelId="{AF87D557-CE63-441E-8700-48C8C4DD44AC}">
      <dsp:nvSpPr>
        <dsp:cNvPr id="0" name=""/>
        <dsp:cNvSpPr/>
      </dsp:nvSpPr>
      <dsp:spPr>
        <a:xfrm>
          <a:off x="2092" y="573182"/>
          <a:ext cx="2241239" cy="134474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33400">
            <a:lnSpc>
              <a:spcPct val="90000"/>
            </a:lnSpc>
            <a:spcBef>
              <a:spcPct val="0"/>
            </a:spcBef>
            <a:spcAft>
              <a:spcPct val="35000"/>
            </a:spcAft>
            <a:buNone/>
          </a:pPr>
          <a:r>
            <a:rPr lang="en-US" sz="1200" b="1" kern="1200"/>
            <a:t>Scenario</a:t>
          </a:r>
          <a:r>
            <a:rPr lang="en-US" sz="1200" kern="1200"/>
            <a:t>: Fiona is traveling abroad and wants to watch Irish content on RTÉ Player to stay connected with her culture.</a:t>
          </a:r>
        </a:p>
      </dsp:txBody>
      <dsp:txXfrm>
        <a:off x="2092" y="573182"/>
        <a:ext cx="2241239" cy="1344743"/>
      </dsp:txXfrm>
    </dsp:sp>
    <dsp:sp modelId="{C55EDF3B-8900-4BF3-8BD4-D096212EF99F}">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1270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2976"/>
        <a:ext cx="25774" cy="5154"/>
      </dsp:txXfrm>
    </dsp:sp>
    <dsp:sp modelId="{9C562CB1-9E9C-497F-A5BE-0578CC50A6F6}">
      <dsp:nvSpPr>
        <dsp:cNvPr id="0" name=""/>
        <dsp:cNvSpPr/>
      </dsp:nvSpPr>
      <dsp:spPr>
        <a:xfrm>
          <a:off x="2758817" y="573182"/>
          <a:ext cx="2241239" cy="134474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33400">
            <a:lnSpc>
              <a:spcPct val="90000"/>
            </a:lnSpc>
            <a:spcBef>
              <a:spcPct val="0"/>
            </a:spcBef>
            <a:spcAft>
              <a:spcPct val="35000"/>
            </a:spcAft>
            <a:buNone/>
          </a:pPr>
          <a:r>
            <a:rPr lang="en-US" sz="1200" b="1" kern="1200"/>
            <a:t>As Is</a:t>
          </a:r>
          <a:r>
            <a:rPr lang="en-US" sz="1200" b="0" kern="1200">
              <a:latin typeface="Aptos Display" panose="020F0302020204030204"/>
            </a:rPr>
            <a:t>:</a:t>
          </a:r>
          <a:endParaRPr lang="en-US" sz="1200" kern="1200"/>
        </a:p>
      </dsp:txBody>
      <dsp:txXfrm>
        <a:off x="2758817" y="573182"/>
        <a:ext cx="2241239" cy="1344743"/>
      </dsp:txXfrm>
    </dsp:sp>
    <dsp:sp modelId="{5D19510C-A289-4728-8C22-644C929C5A70}">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1270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2976"/>
        <a:ext cx="25774" cy="5154"/>
      </dsp:txXfrm>
    </dsp:sp>
    <dsp:sp modelId="{36B98A3F-89D6-407F-98DA-D639D5276447}">
      <dsp:nvSpPr>
        <dsp:cNvPr id="0" name=""/>
        <dsp:cNvSpPr/>
      </dsp:nvSpPr>
      <dsp:spPr>
        <a:xfrm>
          <a:off x="5515542" y="573182"/>
          <a:ext cx="2241239" cy="134474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33400">
            <a:lnSpc>
              <a:spcPct val="90000"/>
            </a:lnSpc>
            <a:spcBef>
              <a:spcPct val="0"/>
            </a:spcBef>
            <a:spcAft>
              <a:spcPct val="35000"/>
            </a:spcAft>
            <a:buNone/>
          </a:pPr>
          <a:r>
            <a:rPr lang="en-US" sz="1200" b="1" kern="1200"/>
            <a:t>Fiona opens RTÉ Player</a:t>
          </a:r>
          <a:r>
            <a:rPr lang="en-US" sz="1200" kern="1200"/>
            <a:t> while abroad, excited to watch the latest Irish TV show.</a:t>
          </a:r>
        </a:p>
      </dsp:txBody>
      <dsp:txXfrm>
        <a:off x="5515542" y="573182"/>
        <a:ext cx="2241239" cy="1344743"/>
      </dsp:txXfrm>
    </dsp:sp>
    <dsp:sp modelId="{102AEE14-FBB5-4DC9-90F6-8DF9101BA877}">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1270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5991"/>
        <a:ext cx="414311" cy="5154"/>
      </dsp:txXfrm>
    </dsp:sp>
    <dsp:sp modelId="{89CE2B6E-7D4B-4EA8-98B6-77204B458DBF}">
      <dsp:nvSpPr>
        <dsp:cNvPr id="0" name=""/>
        <dsp:cNvSpPr/>
      </dsp:nvSpPr>
      <dsp:spPr>
        <a:xfrm>
          <a:off x="8272267" y="573182"/>
          <a:ext cx="2241239" cy="134474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33400">
            <a:lnSpc>
              <a:spcPct val="90000"/>
            </a:lnSpc>
            <a:spcBef>
              <a:spcPct val="0"/>
            </a:spcBef>
            <a:spcAft>
              <a:spcPct val="35000"/>
            </a:spcAft>
            <a:buNone/>
          </a:pPr>
          <a:r>
            <a:rPr lang="en-US" sz="1200" kern="1200"/>
            <a:t>She is </a:t>
          </a:r>
          <a:r>
            <a:rPr lang="en-US" sz="1200" b="1" kern="1200"/>
            <a:t>blocked by a geo-restriction message</a:t>
          </a:r>
          <a:r>
            <a:rPr lang="en-US" sz="1200" kern="1200"/>
            <a:t>: "This content is only available within Ireland."</a:t>
          </a:r>
        </a:p>
      </dsp:txBody>
      <dsp:txXfrm>
        <a:off x="8272267" y="573182"/>
        <a:ext cx="2241239" cy="1344743"/>
      </dsp:txXfrm>
    </dsp:sp>
    <dsp:sp modelId="{1F43B9F6-ADB4-425F-9904-BED19E05F81A}">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1270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206"/>
        <a:ext cx="25774" cy="5154"/>
      </dsp:txXfrm>
    </dsp:sp>
    <dsp:sp modelId="{95C12511-3489-4C3C-98B0-C7695B74E7D8}">
      <dsp:nvSpPr>
        <dsp:cNvPr id="0" name=""/>
        <dsp:cNvSpPr/>
      </dsp:nvSpPr>
      <dsp:spPr>
        <a:xfrm>
          <a:off x="2092" y="2433411"/>
          <a:ext cx="2241239" cy="134474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33400">
            <a:lnSpc>
              <a:spcPct val="90000"/>
            </a:lnSpc>
            <a:spcBef>
              <a:spcPct val="0"/>
            </a:spcBef>
            <a:spcAft>
              <a:spcPct val="35000"/>
            </a:spcAft>
            <a:buNone/>
          </a:pPr>
          <a:r>
            <a:rPr lang="en-US" sz="1200" kern="1200"/>
            <a:t>She tries accessing the app through different networks (e.g., mobile data, Wi-Fi) but still encounters the same issue.</a:t>
          </a:r>
        </a:p>
      </dsp:txBody>
      <dsp:txXfrm>
        <a:off x="2092" y="2433411"/>
        <a:ext cx="2241239" cy="1344743"/>
      </dsp:txXfrm>
    </dsp:sp>
    <dsp:sp modelId="{D14F4519-1527-4914-9EB3-DCD5FC4CC39F}">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1270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206"/>
        <a:ext cx="25774" cy="5154"/>
      </dsp:txXfrm>
    </dsp:sp>
    <dsp:sp modelId="{F7E7F54C-184F-49A2-90B3-01348BA14DE4}">
      <dsp:nvSpPr>
        <dsp:cNvPr id="0" name=""/>
        <dsp:cNvSpPr/>
      </dsp:nvSpPr>
      <dsp:spPr>
        <a:xfrm>
          <a:off x="2758817" y="2433411"/>
          <a:ext cx="2241239" cy="134474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33400">
            <a:lnSpc>
              <a:spcPct val="90000"/>
            </a:lnSpc>
            <a:spcBef>
              <a:spcPct val="0"/>
            </a:spcBef>
            <a:spcAft>
              <a:spcPct val="35000"/>
            </a:spcAft>
            <a:buNone/>
          </a:pPr>
          <a:r>
            <a:rPr lang="en-US" sz="1200" kern="1200"/>
            <a:t>Fiona is frustrated because </a:t>
          </a:r>
          <a:r>
            <a:rPr lang="en-US" sz="1200" b="1" kern="1200"/>
            <a:t>she cannot access</a:t>
          </a:r>
          <a:r>
            <a:rPr lang="en-US" sz="1200" kern="1200"/>
            <a:t> the content she wants, feeling disconnected from Ireland.</a:t>
          </a:r>
        </a:p>
      </dsp:txBody>
      <dsp:txXfrm>
        <a:off x="2758817" y="2433411"/>
        <a:ext cx="2241239" cy="1344743"/>
      </dsp:txXfrm>
    </dsp:sp>
    <dsp:sp modelId="{0739A0CE-F654-479A-884A-5A2E560B6A31}">
      <dsp:nvSpPr>
        <dsp:cNvPr id="0" name=""/>
        <dsp:cNvSpPr/>
      </dsp:nvSpPr>
      <dsp:spPr>
        <a:xfrm>
          <a:off x="5515542" y="2433411"/>
          <a:ext cx="2241239" cy="1344743"/>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533400">
            <a:lnSpc>
              <a:spcPct val="90000"/>
            </a:lnSpc>
            <a:spcBef>
              <a:spcPct val="0"/>
            </a:spcBef>
            <a:spcAft>
              <a:spcPct val="35000"/>
            </a:spcAft>
            <a:buNone/>
          </a:pPr>
          <a:r>
            <a:rPr lang="en-US" sz="1200" kern="1200"/>
            <a:t>Fiona tries to find </a:t>
          </a:r>
          <a:r>
            <a:rPr lang="en-US" sz="1200" b="1" kern="1200"/>
            <a:t>alternative methods</a:t>
          </a:r>
          <a:r>
            <a:rPr lang="en-US" sz="1200" kern="1200"/>
            <a:t>, like using a VPN, but it’s difficult to find a reliable solution and often results in poor performance or more technical issues.</a:t>
          </a:r>
        </a:p>
      </dsp:txBody>
      <dsp:txXfrm>
        <a:off x="5515542" y="2433411"/>
        <a:ext cx="2241239" cy="13447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52B15-6E8E-4328-8B75-A8E518DF4915}">
      <dsp:nvSpPr>
        <dsp:cNvPr id="0" name=""/>
        <dsp:cNvSpPr/>
      </dsp:nvSpPr>
      <dsp:spPr>
        <a:xfrm>
          <a:off x="0" y="3400"/>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9DAD91-EA8A-46B5-90FD-2EF220651A3A}">
      <dsp:nvSpPr>
        <dsp:cNvPr id="0" name=""/>
        <dsp:cNvSpPr/>
      </dsp:nvSpPr>
      <dsp:spPr>
        <a:xfrm>
          <a:off x="219097" y="166365"/>
          <a:ext cx="398359" cy="398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B47620-A330-4B3A-9FCE-8739502B6D69}">
      <dsp:nvSpPr>
        <dsp:cNvPr id="0" name=""/>
        <dsp:cNvSpPr/>
      </dsp:nvSpPr>
      <dsp:spPr>
        <a:xfrm>
          <a:off x="836555" y="3400"/>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US" sz="1800" b="1" kern="1200"/>
            <a:t>Fiona opens RTÉ Player</a:t>
          </a:r>
          <a:r>
            <a:rPr lang="en-US" sz="1800" kern="1200"/>
            <a:t> while traveling abroad and is presented with an </a:t>
          </a:r>
          <a:r>
            <a:rPr lang="en-US" sz="1800" b="1" kern="1200"/>
            <a:t>option to subscribe</a:t>
          </a:r>
          <a:r>
            <a:rPr lang="en-US" sz="1800" kern="1200"/>
            <a:t> to a premium service that allows access to all content outside of Ireland.</a:t>
          </a:r>
        </a:p>
      </dsp:txBody>
      <dsp:txXfrm>
        <a:off x="836555" y="3400"/>
        <a:ext cx="9679044" cy="724290"/>
      </dsp:txXfrm>
    </dsp:sp>
    <dsp:sp modelId="{704AB2F1-746F-4403-92C8-9971304E5011}">
      <dsp:nvSpPr>
        <dsp:cNvPr id="0" name=""/>
        <dsp:cNvSpPr/>
      </dsp:nvSpPr>
      <dsp:spPr>
        <a:xfrm>
          <a:off x="0" y="908763"/>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FEAC5E-CAFA-4DE1-A408-3B26DB05D7DC}">
      <dsp:nvSpPr>
        <dsp:cNvPr id="0" name=""/>
        <dsp:cNvSpPr/>
      </dsp:nvSpPr>
      <dsp:spPr>
        <a:xfrm>
          <a:off x="219097" y="1071728"/>
          <a:ext cx="398359" cy="398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C8A24E-EF71-432B-BA28-33EB6727EA76}">
      <dsp:nvSpPr>
        <dsp:cNvPr id="0" name=""/>
        <dsp:cNvSpPr/>
      </dsp:nvSpPr>
      <dsp:spPr>
        <a:xfrm>
          <a:off x="836555" y="90876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US" sz="1800" kern="1200"/>
            <a:t>After subscribing, Fiona can </a:t>
          </a:r>
          <a:r>
            <a:rPr lang="en-US" sz="1800" b="1" kern="1200"/>
            <a:t>access her favorite shows</a:t>
          </a:r>
          <a:r>
            <a:rPr lang="en-US" sz="1800" kern="1200"/>
            <a:t> and live sports events without geo-restrictions, watching the content she loves from anywhere.</a:t>
          </a:r>
        </a:p>
      </dsp:txBody>
      <dsp:txXfrm>
        <a:off x="836555" y="908763"/>
        <a:ext cx="9679044" cy="724290"/>
      </dsp:txXfrm>
    </dsp:sp>
    <dsp:sp modelId="{4840F71E-3E58-4421-AF1C-8CCAFB33B6B5}">
      <dsp:nvSpPr>
        <dsp:cNvPr id="0" name=""/>
        <dsp:cNvSpPr/>
      </dsp:nvSpPr>
      <dsp:spPr>
        <a:xfrm>
          <a:off x="0" y="1814126"/>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BD87A2-B305-4F9E-AA42-034C800496F4}">
      <dsp:nvSpPr>
        <dsp:cNvPr id="0" name=""/>
        <dsp:cNvSpPr/>
      </dsp:nvSpPr>
      <dsp:spPr>
        <a:xfrm>
          <a:off x="219097" y="1977092"/>
          <a:ext cx="398359" cy="398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BF9B7B-EA73-4C51-9FEF-A84B7CEB5786}">
      <dsp:nvSpPr>
        <dsp:cNvPr id="0" name=""/>
        <dsp:cNvSpPr/>
      </dsp:nvSpPr>
      <dsp:spPr>
        <a:xfrm>
          <a:off x="836555" y="1814126"/>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US" sz="1800" kern="1200"/>
            <a:t>The RTÉ Player offers a </a:t>
          </a:r>
          <a:r>
            <a:rPr lang="en-US" sz="1800" b="1" kern="1200"/>
            <a:t>reliable, region-free version</a:t>
          </a:r>
          <a:r>
            <a:rPr lang="en-US" sz="1800" kern="1200"/>
            <a:t> for international users, eliminating the need for workarounds like VPNs.</a:t>
          </a:r>
        </a:p>
      </dsp:txBody>
      <dsp:txXfrm>
        <a:off x="836555" y="1814126"/>
        <a:ext cx="9679044" cy="724290"/>
      </dsp:txXfrm>
    </dsp:sp>
    <dsp:sp modelId="{62A11FA3-01EF-4922-AC9C-1E19064AEC7F}">
      <dsp:nvSpPr>
        <dsp:cNvPr id="0" name=""/>
        <dsp:cNvSpPr/>
      </dsp:nvSpPr>
      <dsp:spPr>
        <a:xfrm>
          <a:off x="0" y="2719489"/>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19274F-5209-49CC-9866-5DA24504A472}">
      <dsp:nvSpPr>
        <dsp:cNvPr id="0" name=""/>
        <dsp:cNvSpPr/>
      </dsp:nvSpPr>
      <dsp:spPr>
        <a:xfrm>
          <a:off x="219097" y="2882455"/>
          <a:ext cx="398359" cy="398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35A784-D507-4150-B9D6-3CF6B7CDB019}">
      <dsp:nvSpPr>
        <dsp:cNvPr id="0" name=""/>
        <dsp:cNvSpPr/>
      </dsp:nvSpPr>
      <dsp:spPr>
        <a:xfrm>
          <a:off x="836555" y="2719489"/>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US" sz="1800" kern="1200"/>
            <a:t>Fiona feels </a:t>
          </a:r>
          <a:r>
            <a:rPr lang="en-US" sz="1800" b="1" kern="1200"/>
            <a:t>connected to Ireland</a:t>
          </a:r>
          <a:r>
            <a:rPr lang="en-US" sz="1800" kern="1200"/>
            <a:t> no matter where she is and enjoys the same quality and speed as domestic users without interruptions.</a:t>
          </a:r>
        </a:p>
      </dsp:txBody>
      <dsp:txXfrm>
        <a:off x="836555" y="2719489"/>
        <a:ext cx="9679044" cy="724290"/>
      </dsp:txXfrm>
    </dsp:sp>
    <dsp:sp modelId="{7BD8E608-9446-4DC3-9ABD-50D0483FD8ED}">
      <dsp:nvSpPr>
        <dsp:cNvPr id="0" name=""/>
        <dsp:cNvSpPr/>
      </dsp:nvSpPr>
      <dsp:spPr>
        <a:xfrm>
          <a:off x="0" y="3624853"/>
          <a:ext cx="10515600" cy="7242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413DB-74D0-4C37-8281-23D326CBB25B}">
      <dsp:nvSpPr>
        <dsp:cNvPr id="0" name=""/>
        <dsp:cNvSpPr/>
      </dsp:nvSpPr>
      <dsp:spPr>
        <a:xfrm>
          <a:off x="219097" y="3787818"/>
          <a:ext cx="398359" cy="398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F9DFD6-055D-4AB1-9AAC-5F34B5C4D9C3}">
      <dsp:nvSpPr>
        <dsp:cNvPr id="0" name=""/>
        <dsp:cNvSpPr/>
      </dsp:nvSpPr>
      <dsp:spPr>
        <a:xfrm>
          <a:off x="836555" y="3624853"/>
          <a:ext cx="96790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00100">
            <a:lnSpc>
              <a:spcPct val="100000"/>
            </a:lnSpc>
            <a:spcBef>
              <a:spcPct val="0"/>
            </a:spcBef>
            <a:spcAft>
              <a:spcPct val="35000"/>
            </a:spcAft>
            <a:buNone/>
          </a:pPr>
          <a:r>
            <a:rPr lang="en-US" sz="1800" kern="1200"/>
            <a:t>She can also </a:t>
          </a:r>
          <a:r>
            <a:rPr lang="en-US" sz="1800" b="1" kern="1200"/>
            <a:t>share the content</a:t>
          </a:r>
          <a:r>
            <a:rPr lang="en-US" sz="1800" kern="1200"/>
            <a:t> with her family overseas by sharing links or having them access content with a similar premium subscription.</a:t>
          </a:r>
        </a:p>
      </dsp:txBody>
      <dsp:txXfrm>
        <a:off x="836555" y="3624853"/>
        <a:ext cx="9679044" cy="72429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428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2036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9263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7914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6530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2937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4151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6941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4987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70554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21027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3/13/2025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0792301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C0CCF94-9536-4A63-8FF2-E37827C92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C970655A-F4C2-4D7E-BAB6-D3BFC5CAE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8174"/>
            <a:ext cx="12192000" cy="4939827"/>
          </a:xfrm>
          <a:custGeom>
            <a:avLst/>
            <a:gdLst>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499101 w 12192000"/>
              <a:gd name="connsiteY144" fmla="*/ 232983 h 4939827"/>
              <a:gd name="connsiteX145" fmla="*/ 4558432 w 12192000"/>
              <a:gd name="connsiteY145" fmla="*/ 269194 h 4939827"/>
              <a:gd name="connsiteX146" fmla="*/ 4635061 w 12192000"/>
              <a:gd name="connsiteY146" fmla="*/ 280682 h 4939827"/>
              <a:gd name="connsiteX147" fmla="*/ 4680829 w 12192000"/>
              <a:gd name="connsiteY147" fmla="*/ 287953 h 4939827"/>
              <a:gd name="connsiteX148" fmla="*/ 4807427 w 12192000"/>
              <a:gd name="connsiteY148" fmla="*/ 276835 h 4939827"/>
              <a:gd name="connsiteX149" fmla="*/ 5028933 w 12192000"/>
              <a:gd name="connsiteY149" fmla="*/ 183887 h 4939827"/>
              <a:gd name="connsiteX150" fmla="*/ 5093642 w 12192000"/>
              <a:gd name="connsiteY150" fmla="*/ 177214 h 4939827"/>
              <a:gd name="connsiteX151" fmla="*/ 5102642 w 12192000"/>
              <a:gd name="connsiteY151" fmla="*/ 186816 h 4939827"/>
              <a:gd name="connsiteX152" fmla="*/ 5193590 w 12192000"/>
              <a:gd name="connsiteY152" fmla="*/ 136361 h 4939827"/>
              <a:gd name="connsiteX153" fmla="*/ 5323922 w 12192000"/>
              <a:gd name="connsiteY153" fmla="*/ 146332 h 4939827"/>
              <a:gd name="connsiteX154" fmla="*/ 5421860 w 12192000"/>
              <a:gd name="connsiteY154" fmla="*/ 167298 h 4939827"/>
              <a:gd name="connsiteX155" fmla="*/ 5476948 w 12192000"/>
              <a:gd name="connsiteY155" fmla="*/ 173249 h 4939827"/>
              <a:gd name="connsiteX156" fmla="*/ 5516842 w 12192000"/>
              <a:gd name="connsiteY156" fmla="*/ 184018 h 4939827"/>
              <a:gd name="connsiteX157" fmla="*/ 5619415 w 12192000"/>
              <a:gd name="connsiteY157" fmla="*/ 176781 h 4939827"/>
              <a:gd name="connsiteX158" fmla="*/ 5789867 w 12192000"/>
              <a:gd name="connsiteY158" fmla="*/ 150304 h 4939827"/>
              <a:gd name="connsiteX159" fmla="*/ 5825953 w 12192000"/>
              <a:gd name="connsiteY159" fmla="*/ 147907 h 4939827"/>
              <a:gd name="connsiteX160" fmla="*/ 5856168 w 12192000"/>
              <a:gd name="connsiteY160" fmla="*/ 158719 h 4939827"/>
              <a:gd name="connsiteX161" fmla="*/ 5862476 w 12192000"/>
              <a:gd name="connsiteY161" fmla="*/ 172447 h 4939827"/>
              <a:gd name="connsiteX162" fmla="*/ 5882195 w 12192000"/>
              <a:gd name="connsiteY162" fmla="*/ 173195 h 4939827"/>
              <a:gd name="connsiteX163" fmla="*/ 5887271 w 12192000"/>
              <a:gd name="connsiteY163" fmla="*/ 176084 h 4939827"/>
              <a:gd name="connsiteX164" fmla="*/ 5916552 w 12192000"/>
              <a:gd name="connsiteY164" fmla="*/ 189955 h 4939827"/>
              <a:gd name="connsiteX165" fmla="*/ 5983240 w 12192000"/>
              <a:gd name="connsiteY165" fmla="*/ 152755 h 4939827"/>
              <a:gd name="connsiteX166" fmla="*/ 6061852 w 12192000"/>
              <a:gd name="connsiteY166" fmla="*/ 161953 h 4939827"/>
              <a:gd name="connsiteX167" fmla="*/ 6408386 w 12192000"/>
              <a:gd name="connsiteY167" fmla="*/ 157590 h 4939827"/>
              <a:gd name="connsiteX168" fmla="*/ 6531386 w 12192000"/>
              <a:gd name="connsiteY168" fmla="*/ 156103 h 4939827"/>
              <a:gd name="connsiteX169" fmla="*/ 6721509 w 12192000"/>
              <a:gd name="connsiteY169" fmla="*/ 54829 h 4939827"/>
              <a:gd name="connsiteX170" fmla="*/ 6947884 w 12192000"/>
              <a:gd name="connsiteY170" fmla="*/ 47587 h 4939827"/>
              <a:gd name="connsiteX171" fmla="*/ 6965101 w 12192000"/>
              <a:gd name="connsiteY171" fmla="*/ 25718 h 4939827"/>
              <a:gd name="connsiteX172" fmla="*/ 6986370 w 12192000"/>
              <a:gd name="connsiteY172" fmla="*/ 12659 h 4939827"/>
              <a:gd name="connsiteX173" fmla="*/ 6989536 w 12192000"/>
              <a:gd name="connsiteY173" fmla="*/ 14528 h 4939827"/>
              <a:gd name="connsiteX174" fmla="*/ 7015933 w 12192000"/>
              <a:gd name="connsiteY174" fmla="*/ 9653 h 4939827"/>
              <a:gd name="connsiteX175" fmla="*/ 7020592 w 12192000"/>
              <a:gd name="connsiteY175" fmla="*/ 1651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435843 w 12192000"/>
              <a:gd name="connsiteY143" fmla="*/ 234325 h 4939827"/>
              <a:gd name="connsiteX144" fmla="*/ 4558432 w 12192000"/>
              <a:gd name="connsiteY144" fmla="*/ 269194 h 4939827"/>
              <a:gd name="connsiteX145" fmla="*/ 4635061 w 12192000"/>
              <a:gd name="connsiteY145" fmla="*/ 280682 h 4939827"/>
              <a:gd name="connsiteX146" fmla="*/ 4680829 w 12192000"/>
              <a:gd name="connsiteY146" fmla="*/ 287953 h 4939827"/>
              <a:gd name="connsiteX147" fmla="*/ 4807427 w 12192000"/>
              <a:gd name="connsiteY147" fmla="*/ 276835 h 4939827"/>
              <a:gd name="connsiteX148" fmla="*/ 5028933 w 12192000"/>
              <a:gd name="connsiteY148" fmla="*/ 183887 h 4939827"/>
              <a:gd name="connsiteX149" fmla="*/ 5093642 w 12192000"/>
              <a:gd name="connsiteY149" fmla="*/ 177214 h 4939827"/>
              <a:gd name="connsiteX150" fmla="*/ 5102642 w 12192000"/>
              <a:gd name="connsiteY150" fmla="*/ 186816 h 4939827"/>
              <a:gd name="connsiteX151" fmla="*/ 5193590 w 12192000"/>
              <a:gd name="connsiteY151" fmla="*/ 136361 h 4939827"/>
              <a:gd name="connsiteX152" fmla="*/ 5323922 w 12192000"/>
              <a:gd name="connsiteY152" fmla="*/ 146332 h 4939827"/>
              <a:gd name="connsiteX153" fmla="*/ 5421860 w 12192000"/>
              <a:gd name="connsiteY153" fmla="*/ 167298 h 4939827"/>
              <a:gd name="connsiteX154" fmla="*/ 5476948 w 12192000"/>
              <a:gd name="connsiteY154" fmla="*/ 173249 h 4939827"/>
              <a:gd name="connsiteX155" fmla="*/ 5516842 w 12192000"/>
              <a:gd name="connsiteY155" fmla="*/ 184018 h 4939827"/>
              <a:gd name="connsiteX156" fmla="*/ 5619415 w 12192000"/>
              <a:gd name="connsiteY156" fmla="*/ 176781 h 4939827"/>
              <a:gd name="connsiteX157" fmla="*/ 5789867 w 12192000"/>
              <a:gd name="connsiteY157" fmla="*/ 150304 h 4939827"/>
              <a:gd name="connsiteX158" fmla="*/ 5825953 w 12192000"/>
              <a:gd name="connsiteY158" fmla="*/ 147907 h 4939827"/>
              <a:gd name="connsiteX159" fmla="*/ 5856168 w 12192000"/>
              <a:gd name="connsiteY159" fmla="*/ 158719 h 4939827"/>
              <a:gd name="connsiteX160" fmla="*/ 5862476 w 12192000"/>
              <a:gd name="connsiteY160" fmla="*/ 172447 h 4939827"/>
              <a:gd name="connsiteX161" fmla="*/ 5882195 w 12192000"/>
              <a:gd name="connsiteY161" fmla="*/ 173195 h 4939827"/>
              <a:gd name="connsiteX162" fmla="*/ 5887271 w 12192000"/>
              <a:gd name="connsiteY162" fmla="*/ 176084 h 4939827"/>
              <a:gd name="connsiteX163" fmla="*/ 5916552 w 12192000"/>
              <a:gd name="connsiteY163" fmla="*/ 189955 h 4939827"/>
              <a:gd name="connsiteX164" fmla="*/ 5983240 w 12192000"/>
              <a:gd name="connsiteY164" fmla="*/ 152755 h 4939827"/>
              <a:gd name="connsiteX165" fmla="*/ 6061852 w 12192000"/>
              <a:gd name="connsiteY165" fmla="*/ 161953 h 4939827"/>
              <a:gd name="connsiteX166" fmla="*/ 6408386 w 12192000"/>
              <a:gd name="connsiteY166" fmla="*/ 157590 h 4939827"/>
              <a:gd name="connsiteX167" fmla="*/ 6531386 w 12192000"/>
              <a:gd name="connsiteY167" fmla="*/ 156103 h 4939827"/>
              <a:gd name="connsiteX168" fmla="*/ 6721509 w 12192000"/>
              <a:gd name="connsiteY168" fmla="*/ 54829 h 4939827"/>
              <a:gd name="connsiteX169" fmla="*/ 6947884 w 12192000"/>
              <a:gd name="connsiteY169" fmla="*/ 47587 h 4939827"/>
              <a:gd name="connsiteX170" fmla="*/ 6965101 w 12192000"/>
              <a:gd name="connsiteY170" fmla="*/ 25718 h 4939827"/>
              <a:gd name="connsiteX171" fmla="*/ 6986370 w 12192000"/>
              <a:gd name="connsiteY171" fmla="*/ 12659 h 4939827"/>
              <a:gd name="connsiteX172" fmla="*/ 6989536 w 12192000"/>
              <a:gd name="connsiteY172" fmla="*/ 14528 h 4939827"/>
              <a:gd name="connsiteX173" fmla="*/ 7015933 w 12192000"/>
              <a:gd name="connsiteY173" fmla="*/ 9653 h 4939827"/>
              <a:gd name="connsiteX174" fmla="*/ 7020592 w 12192000"/>
              <a:gd name="connsiteY174" fmla="*/ 1651 h 4939827"/>
              <a:gd name="connsiteX175" fmla="*/ 7025905 w 12192000"/>
              <a:gd name="connsiteY17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680829 w 12192000"/>
              <a:gd name="connsiteY145" fmla="*/ 287953 h 4939827"/>
              <a:gd name="connsiteX146" fmla="*/ 4807427 w 12192000"/>
              <a:gd name="connsiteY146" fmla="*/ 276835 h 4939827"/>
              <a:gd name="connsiteX147" fmla="*/ 5028933 w 12192000"/>
              <a:gd name="connsiteY147" fmla="*/ 183887 h 4939827"/>
              <a:gd name="connsiteX148" fmla="*/ 5093642 w 12192000"/>
              <a:gd name="connsiteY148" fmla="*/ 177214 h 4939827"/>
              <a:gd name="connsiteX149" fmla="*/ 5102642 w 12192000"/>
              <a:gd name="connsiteY149" fmla="*/ 186816 h 4939827"/>
              <a:gd name="connsiteX150" fmla="*/ 5193590 w 12192000"/>
              <a:gd name="connsiteY150" fmla="*/ 136361 h 4939827"/>
              <a:gd name="connsiteX151" fmla="*/ 5323922 w 12192000"/>
              <a:gd name="connsiteY151" fmla="*/ 146332 h 4939827"/>
              <a:gd name="connsiteX152" fmla="*/ 5421860 w 12192000"/>
              <a:gd name="connsiteY152" fmla="*/ 167298 h 4939827"/>
              <a:gd name="connsiteX153" fmla="*/ 5476948 w 12192000"/>
              <a:gd name="connsiteY153" fmla="*/ 173249 h 4939827"/>
              <a:gd name="connsiteX154" fmla="*/ 5516842 w 12192000"/>
              <a:gd name="connsiteY154" fmla="*/ 184018 h 4939827"/>
              <a:gd name="connsiteX155" fmla="*/ 5619415 w 12192000"/>
              <a:gd name="connsiteY155" fmla="*/ 176781 h 4939827"/>
              <a:gd name="connsiteX156" fmla="*/ 5789867 w 12192000"/>
              <a:gd name="connsiteY156" fmla="*/ 150304 h 4939827"/>
              <a:gd name="connsiteX157" fmla="*/ 5825953 w 12192000"/>
              <a:gd name="connsiteY157" fmla="*/ 147907 h 4939827"/>
              <a:gd name="connsiteX158" fmla="*/ 5856168 w 12192000"/>
              <a:gd name="connsiteY158" fmla="*/ 158719 h 4939827"/>
              <a:gd name="connsiteX159" fmla="*/ 5862476 w 12192000"/>
              <a:gd name="connsiteY159" fmla="*/ 172447 h 4939827"/>
              <a:gd name="connsiteX160" fmla="*/ 5882195 w 12192000"/>
              <a:gd name="connsiteY160" fmla="*/ 173195 h 4939827"/>
              <a:gd name="connsiteX161" fmla="*/ 5887271 w 12192000"/>
              <a:gd name="connsiteY161" fmla="*/ 176084 h 4939827"/>
              <a:gd name="connsiteX162" fmla="*/ 5916552 w 12192000"/>
              <a:gd name="connsiteY162" fmla="*/ 189955 h 4939827"/>
              <a:gd name="connsiteX163" fmla="*/ 5983240 w 12192000"/>
              <a:gd name="connsiteY163" fmla="*/ 152755 h 4939827"/>
              <a:gd name="connsiteX164" fmla="*/ 6061852 w 12192000"/>
              <a:gd name="connsiteY164" fmla="*/ 161953 h 4939827"/>
              <a:gd name="connsiteX165" fmla="*/ 6408386 w 12192000"/>
              <a:gd name="connsiteY165" fmla="*/ 157590 h 4939827"/>
              <a:gd name="connsiteX166" fmla="*/ 6531386 w 12192000"/>
              <a:gd name="connsiteY166" fmla="*/ 156103 h 4939827"/>
              <a:gd name="connsiteX167" fmla="*/ 6721509 w 12192000"/>
              <a:gd name="connsiteY167" fmla="*/ 54829 h 4939827"/>
              <a:gd name="connsiteX168" fmla="*/ 6947884 w 12192000"/>
              <a:gd name="connsiteY168" fmla="*/ 47587 h 4939827"/>
              <a:gd name="connsiteX169" fmla="*/ 6965101 w 12192000"/>
              <a:gd name="connsiteY169" fmla="*/ 25718 h 4939827"/>
              <a:gd name="connsiteX170" fmla="*/ 6986370 w 12192000"/>
              <a:gd name="connsiteY170" fmla="*/ 12659 h 4939827"/>
              <a:gd name="connsiteX171" fmla="*/ 6989536 w 12192000"/>
              <a:gd name="connsiteY171" fmla="*/ 14528 h 4939827"/>
              <a:gd name="connsiteX172" fmla="*/ 7015933 w 12192000"/>
              <a:gd name="connsiteY172" fmla="*/ 9653 h 4939827"/>
              <a:gd name="connsiteX173" fmla="*/ 7020592 w 12192000"/>
              <a:gd name="connsiteY173" fmla="*/ 1651 h 4939827"/>
              <a:gd name="connsiteX174" fmla="*/ 7025905 w 12192000"/>
              <a:gd name="connsiteY17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08386 w 12192000"/>
              <a:gd name="connsiteY164" fmla="*/ 157590 h 4939827"/>
              <a:gd name="connsiteX165" fmla="*/ 6531386 w 12192000"/>
              <a:gd name="connsiteY165" fmla="*/ 156103 h 4939827"/>
              <a:gd name="connsiteX166" fmla="*/ 6721509 w 12192000"/>
              <a:gd name="connsiteY166" fmla="*/ 54829 h 4939827"/>
              <a:gd name="connsiteX167" fmla="*/ 6947884 w 12192000"/>
              <a:gd name="connsiteY167" fmla="*/ 47587 h 4939827"/>
              <a:gd name="connsiteX168" fmla="*/ 6965101 w 12192000"/>
              <a:gd name="connsiteY168" fmla="*/ 25718 h 4939827"/>
              <a:gd name="connsiteX169" fmla="*/ 6986370 w 12192000"/>
              <a:gd name="connsiteY169" fmla="*/ 12659 h 4939827"/>
              <a:gd name="connsiteX170" fmla="*/ 6989536 w 12192000"/>
              <a:gd name="connsiteY170" fmla="*/ 14528 h 4939827"/>
              <a:gd name="connsiteX171" fmla="*/ 7015933 w 12192000"/>
              <a:gd name="connsiteY171" fmla="*/ 9653 h 4939827"/>
              <a:gd name="connsiteX172" fmla="*/ 7020592 w 12192000"/>
              <a:gd name="connsiteY172" fmla="*/ 1651 h 4939827"/>
              <a:gd name="connsiteX173" fmla="*/ 7025905 w 12192000"/>
              <a:gd name="connsiteY17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21509 w 12192000"/>
              <a:gd name="connsiteY165" fmla="*/ 54829 h 4939827"/>
              <a:gd name="connsiteX166" fmla="*/ 6947884 w 12192000"/>
              <a:gd name="connsiteY166" fmla="*/ 47587 h 4939827"/>
              <a:gd name="connsiteX167" fmla="*/ 6965101 w 12192000"/>
              <a:gd name="connsiteY167" fmla="*/ 25718 h 4939827"/>
              <a:gd name="connsiteX168" fmla="*/ 6986370 w 12192000"/>
              <a:gd name="connsiteY168" fmla="*/ 12659 h 4939827"/>
              <a:gd name="connsiteX169" fmla="*/ 6989536 w 12192000"/>
              <a:gd name="connsiteY169" fmla="*/ 14528 h 4939827"/>
              <a:gd name="connsiteX170" fmla="*/ 7015933 w 12192000"/>
              <a:gd name="connsiteY170" fmla="*/ 9653 h 4939827"/>
              <a:gd name="connsiteX171" fmla="*/ 7020592 w 12192000"/>
              <a:gd name="connsiteY171" fmla="*/ 1651 h 4939827"/>
              <a:gd name="connsiteX172" fmla="*/ 7025905 w 12192000"/>
              <a:gd name="connsiteY17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947884 w 12192000"/>
              <a:gd name="connsiteY165" fmla="*/ 47587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531386 w 12192000"/>
              <a:gd name="connsiteY164" fmla="*/ 156103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061852 w 12192000"/>
              <a:gd name="connsiteY163" fmla="*/ 161953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37675 w 12192000"/>
              <a:gd name="connsiteY17" fmla="*/ 204438 h 4939827"/>
              <a:gd name="connsiteX18" fmla="*/ 7952584 w 12192000"/>
              <a:gd name="connsiteY18" fmla="*/ 170181 h 4939827"/>
              <a:gd name="connsiteX19" fmla="*/ 8009534 w 12192000"/>
              <a:gd name="connsiteY19" fmla="*/ 176441 h 4939827"/>
              <a:gd name="connsiteX20" fmla="*/ 8058681 w 12192000"/>
              <a:gd name="connsiteY20" fmla="*/ 219431 h 4939827"/>
              <a:gd name="connsiteX21" fmla="*/ 8126175 w 12192000"/>
              <a:gd name="connsiteY21" fmla="*/ 240005 h 4939827"/>
              <a:gd name="connsiteX22" fmla="*/ 8166439 w 12192000"/>
              <a:gd name="connsiteY22" fmla="*/ 252699 h 4939827"/>
              <a:gd name="connsiteX23" fmla="*/ 8281371 w 12192000"/>
              <a:gd name="connsiteY23" fmla="*/ 256875 h 4939827"/>
              <a:gd name="connsiteX24" fmla="*/ 8381609 w 12192000"/>
              <a:gd name="connsiteY24" fmla="*/ 240618 h 4939827"/>
              <a:gd name="connsiteX25" fmla="*/ 8406759 w 12192000"/>
              <a:gd name="connsiteY25" fmla="*/ 232517 h 4939827"/>
              <a:gd name="connsiteX26" fmla="*/ 8426506 w 12192000"/>
              <a:gd name="connsiteY26" fmla="*/ 241842 h 4939827"/>
              <a:gd name="connsiteX27" fmla="*/ 8427949 w 12192000"/>
              <a:gd name="connsiteY27" fmla="*/ 240981 h 4939827"/>
              <a:gd name="connsiteX28" fmla="*/ 8441468 w 12192000"/>
              <a:gd name="connsiteY28" fmla="*/ 241157 h 4939827"/>
              <a:gd name="connsiteX29" fmla="*/ 8565757 w 12192000"/>
              <a:gd name="connsiteY29" fmla="*/ 255317 h 4939827"/>
              <a:gd name="connsiteX30" fmla="*/ 8573171 w 12192000"/>
              <a:gd name="connsiteY30" fmla="*/ 258426 h 4939827"/>
              <a:gd name="connsiteX31" fmla="*/ 8573548 w 12192000"/>
              <a:gd name="connsiteY31" fmla="*/ 258241 h 4939827"/>
              <a:gd name="connsiteX32" fmla="*/ 8581827 w 12192000"/>
              <a:gd name="connsiteY32" fmla="*/ 261028 h 4939827"/>
              <a:gd name="connsiteX33" fmla="*/ 8586687 w 12192000"/>
              <a:gd name="connsiteY33" fmla="*/ 264089 h 4939827"/>
              <a:gd name="connsiteX34" fmla="*/ 8601067 w 12192000"/>
              <a:gd name="connsiteY34" fmla="*/ 270114 h 4939827"/>
              <a:gd name="connsiteX35" fmla="*/ 8672650 w 12192000"/>
              <a:gd name="connsiteY35" fmla="*/ 254821 h 4939827"/>
              <a:gd name="connsiteX36" fmla="*/ 8785543 w 12192000"/>
              <a:gd name="connsiteY36" fmla="*/ 263406 h 4939827"/>
              <a:gd name="connsiteX37" fmla="*/ 8830588 w 12192000"/>
              <a:gd name="connsiteY37" fmla="*/ 265483 h 4939827"/>
              <a:gd name="connsiteX38" fmla="*/ 8905142 w 12192000"/>
              <a:gd name="connsiteY38" fmla="*/ 264958 h 4939827"/>
              <a:gd name="connsiteX39" fmla="*/ 8968582 w 12192000"/>
              <a:gd name="connsiteY39" fmla="*/ 262728 h 4939827"/>
              <a:gd name="connsiteX40" fmla="*/ 8972994 w 12192000"/>
              <a:gd name="connsiteY40" fmla="*/ 263284 h 4939827"/>
              <a:gd name="connsiteX41" fmla="*/ 9004605 w 12192000"/>
              <a:gd name="connsiteY41" fmla="*/ 258041 h 4939827"/>
              <a:gd name="connsiteX42" fmla="*/ 9016165 w 12192000"/>
              <a:gd name="connsiteY42" fmla="*/ 261258 h 4939827"/>
              <a:gd name="connsiteX43" fmla="*/ 9043297 w 12192000"/>
              <a:gd name="connsiteY43" fmla="*/ 281547 h 4939827"/>
              <a:gd name="connsiteX44" fmla="*/ 9048315 w 12192000"/>
              <a:gd name="connsiteY44" fmla="*/ 279264 h 4939827"/>
              <a:gd name="connsiteX45" fmla="*/ 9054706 w 12192000"/>
              <a:gd name="connsiteY45" fmla="*/ 278538 h 4939827"/>
              <a:gd name="connsiteX46" fmla="*/ 9070919 w 12192000"/>
              <a:gd name="connsiteY46" fmla="*/ 281810 h 4939827"/>
              <a:gd name="connsiteX47" fmla="*/ 9076813 w 12192000"/>
              <a:gd name="connsiteY47" fmla="*/ 283909 h 4939827"/>
              <a:gd name="connsiteX48" fmla="*/ 9085871 w 12192000"/>
              <a:gd name="connsiteY48" fmla="*/ 285133 h 4939827"/>
              <a:gd name="connsiteX49" fmla="*/ 9086159 w 12192000"/>
              <a:gd name="connsiteY49" fmla="*/ 284887 h 4939827"/>
              <a:gd name="connsiteX50" fmla="*/ 9134606 w 12192000"/>
              <a:gd name="connsiteY50" fmla="*/ 288168 h 4939827"/>
              <a:gd name="connsiteX51" fmla="*/ 9195590 w 12192000"/>
              <a:gd name="connsiteY51" fmla="*/ 279568 h 4939827"/>
              <a:gd name="connsiteX52" fmla="*/ 9219336 w 12192000"/>
              <a:gd name="connsiteY52" fmla="*/ 278133 h 4939827"/>
              <a:gd name="connsiteX53" fmla="*/ 9232362 w 12192000"/>
              <a:gd name="connsiteY53" fmla="*/ 275894 h 4939827"/>
              <a:gd name="connsiteX54" fmla="*/ 9233396 w 12192000"/>
              <a:gd name="connsiteY54" fmla="*/ 274803 h 4939827"/>
              <a:gd name="connsiteX55" fmla="*/ 9256213 w 12192000"/>
              <a:gd name="connsiteY55" fmla="*/ 281576 h 4939827"/>
              <a:gd name="connsiteX56" fmla="*/ 9262377 w 12192000"/>
              <a:gd name="connsiteY56" fmla="*/ 286635 h 4939827"/>
              <a:gd name="connsiteX57" fmla="*/ 9287089 w 12192000"/>
              <a:gd name="connsiteY57" fmla="*/ 303891 h 4939827"/>
              <a:gd name="connsiteX58" fmla="*/ 9371484 w 12192000"/>
              <a:gd name="connsiteY58" fmla="*/ 329634 h 4939827"/>
              <a:gd name="connsiteX59" fmla="*/ 9404829 w 12192000"/>
              <a:gd name="connsiteY59" fmla="*/ 339038 h 4939827"/>
              <a:gd name="connsiteX60" fmla="*/ 9427021 w 12192000"/>
              <a:gd name="connsiteY60" fmla="*/ 358784 h 4939827"/>
              <a:gd name="connsiteX61" fmla="*/ 9670844 w 12192000"/>
              <a:gd name="connsiteY61" fmla="*/ 405128 h 4939827"/>
              <a:gd name="connsiteX62" fmla="*/ 9816083 w 12192000"/>
              <a:gd name="connsiteY62" fmla="*/ 416573 h 4939827"/>
              <a:gd name="connsiteX63" fmla="*/ 9936741 w 12192000"/>
              <a:gd name="connsiteY63" fmla="*/ 437044 h 4939827"/>
              <a:gd name="connsiteX64" fmla="*/ 10050093 w 12192000"/>
              <a:gd name="connsiteY64" fmla="*/ 443783 h 4939827"/>
              <a:gd name="connsiteX65" fmla="*/ 10130090 w 12192000"/>
              <a:gd name="connsiteY65" fmla="*/ 459520 h 4939827"/>
              <a:gd name="connsiteX66" fmla="*/ 10173456 w 12192000"/>
              <a:gd name="connsiteY66" fmla="*/ 457749 h 4939827"/>
              <a:gd name="connsiteX67" fmla="*/ 10218232 w 12192000"/>
              <a:gd name="connsiteY67" fmla="*/ 459820 h 4939827"/>
              <a:gd name="connsiteX68" fmla="*/ 10354176 w 12192000"/>
              <a:gd name="connsiteY68" fmla="*/ 471377 h 4939827"/>
              <a:gd name="connsiteX69" fmla="*/ 10430681 w 12192000"/>
              <a:gd name="connsiteY69" fmla="*/ 481226 h 4939827"/>
              <a:gd name="connsiteX70" fmla="*/ 10478169 w 12192000"/>
              <a:gd name="connsiteY70" fmla="*/ 481774 h 4939827"/>
              <a:gd name="connsiteX71" fmla="*/ 10540907 w 12192000"/>
              <a:gd name="connsiteY71" fmla="*/ 485607 h 4939827"/>
              <a:gd name="connsiteX72" fmla="*/ 10614941 w 12192000"/>
              <a:gd name="connsiteY72" fmla="*/ 487592 h 4939827"/>
              <a:gd name="connsiteX73" fmla="*/ 10674098 w 12192000"/>
              <a:gd name="connsiteY73" fmla="*/ 521656 h 4939827"/>
              <a:gd name="connsiteX74" fmla="*/ 10874834 w 12192000"/>
              <a:gd name="connsiteY74" fmla="*/ 574867 h 4939827"/>
              <a:gd name="connsiteX75" fmla="*/ 10944981 w 12192000"/>
              <a:gd name="connsiteY75" fmla="*/ 615042 h 4939827"/>
              <a:gd name="connsiteX76" fmla="*/ 11006376 w 12192000"/>
              <a:gd name="connsiteY76" fmla="*/ 645957 h 4939827"/>
              <a:gd name="connsiteX77" fmla="*/ 11076308 w 12192000"/>
              <a:gd name="connsiteY77" fmla="*/ 675698 h 4939827"/>
              <a:gd name="connsiteX78" fmla="*/ 11148789 w 12192000"/>
              <a:gd name="connsiteY78" fmla="*/ 685041 h 4939827"/>
              <a:gd name="connsiteX79" fmla="*/ 11249129 w 12192000"/>
              <a:gd name="connsiteY79" fmla="*/ 684218 h 4939827"/>
              <a:gd name="connsiteX80" fmla="*/ 11299915 w 12192000"/>
              <a:gd name="connsiteY80" fmla="*/ 692177 h 4939827"/>
              <a:gd name="connsiteX81" fmla="*/ 11386973 w 12192000"/>
              <a:gd name="connsiteY81" fmla="*/ 708209 h 4939827"/>
              <a:gd name="connsiteX82" fmla="*/ 11500105 w 12192000"/>
              <a:gd name="connsiteY82" fmla="*/ 735014 h 4939827"/>
              <a:gd name="connsiteX83" fmla="*/ 11621735 w 12192000"/>
              <a:gd name="connsiteY83" fmla="*/ 789584 h 4939827"/>
              <a:gd name="connsiteX84" fmla="*/ 11691200 w 12192000"/>
              <a:gd name="connsiteY84" fmla="*/ 867902 h 4939827"/>
              <a:gd name="connsiteX85" fmla="*/ 11819427 w 12192000"/>
              <a:gd name="connsiteY85" fmla="*/ 911634 h 4939827"/>
              <a:gd name="connsiteX86" fmla="*/ 11969720 w 12192000"/>
              <a:gd name="connsiteY86" fmla="*/ 964737 h 4939827"/>
              <a:gd name="connsiteX87" fmla="*/ 12055766 w 12192000"/>
              <a:gd name="connsiteY87" fmla="*/ 991268 h 4939827"/>
              <a:gd name="connsiteX88" fmla="*/ 12171539 w 12192000"/>
              <a:gd name="connsiteY88" fmla="*/ 995427 h 4939827"/>
              <a:gd name="connsiteX89" fmla="*/ 12187831 w 12192000"/>
              <a:gd name="connsiteY89" fmla="*/ 996580 h 4939827"/>
              <a:gd name="connsiteX90" fmla="*/ 12192000 w 12192000"/>
              <a:gd name="connsiteY90" fmla="*/ 996726 h 4939827"/>
              <a:gd name="connsiteX91" fmla="*/ 12192000 w 12192000"/>
              <a:gd name="connsiteY91" fmla="*/ 4939827 h 4939827"/>
              <a:gd name="connsiteX92" fmla="*/ 0 w 12192000"/>
              <a:gd name="connsiteY92" fmla="*/ 4939827 h 4939827"/>
              <a:gd name="connsiteX93" fmla="*/ 0 w 12192000"/>
              <a:gd name="connsiteY93" fmla="*/ 512043 h 4939827"/>
              <a:gd name="connsiteX94" fmla="*/ 7381 w 12192000"/>
              <a:gd name="connsiteY94" fmla="*/ 512580 h 4939827"/>
              <a:gd name="connsiteX95" fmla="*/ 100029 w 12192000"/>
              <a:gd name="connsiteY95" fmla="*/ 504758 h 4939827"/>
              <a:gd name="connsiteX96" fmla="*/ 155244 w 12192000"/>
              <a:gd name="connsiteY96" fmla="*/ 525130 h 4939827"/>
              <a:gd name="connsiteX97" fmla="*/ 254366 w 12192000"/>
              <a:gd name="connsiteY97" fmla="*/ 534449 h 4939827"/>
              <a:gd name="connsiteX98" fmla="*/ 447292 w 12192000"/>
              <a:gd name="connsiteY98" fmla="*/ 542725 h 4939827"/>
              <a:gd name="connsiteX99" fmla="*/ 628105 w 12192000"/>
              <a:gd name="connsiteY99" fmla="*/ 547853 h 4939827"/>
              <a:gd name="connsiteX100" fmla="*/ 783146 w 12192000"/>
              <a:gd name="connsiteY100" fmla="*/ 591799 h 4939827"/>
              <a:gd name="connsiteX101" fmla="*/ 1043676 w 12192000"/>
              <a:gd name="connsiteY101" fmla="*/ 591887 h 4939827"/>
              <a:gd name="connsiteX102" fmla="*/ 1281816 w 12192000"/>
              <a:gd name="connsiteY102" fmla="*/ 520946 h 4939827"/>
              <a:gd name="connsiteX103" fmla="*/ 1486347 w 12192000"/>
              <a:gd name="connsiteY103" fmla="*/ 487310 h 4939827"/>
              <a:gd name="connsiteX104" fmla="*/ 1568079 w 12192000"/>
              <a:gd name="connsiteY104" fmla="*/ 462531 h 4939827"/>
              <a:gd name="connsiteX105" fmla="*/ 1622516 w 12192000"/>
              <a:gd name="connsiteY105" fmla="*/ 466058 h 4939827"/>
              <a:gd name="connsiteX106" fmla="*/ 1655457 w 12192000"/>
              <a:gd name="connsiteY106" fmla="*/ 465359 h 4939827"/>
              <a:gd name="connsiteX107" fmla="*/ 1717454 w 12192000"/>
              <a:gd name="connsiteY107" fmla="*/ 417203 h 4939827"/>
              <a:gd name="connsiteX108" fmla="*/ 1913794 w 12192000"/>
              <a:gd name="connsiteY108" fmla="*/ 365255 h 4939827"/>
              <a:gd name="connsiteX109" fmla="*/ 2129762 w 12192000"/>
              <a:gd name="connsiteY109" fmla="*/ 367832 h 4939827"/>
              <a:gd name="connsiteX110" fmla="*/ 2376970 w 12192000"/>
              <a:gd name="connsiteY110" fmla="*/ 350129 h 4939827"/>
              <a:gd name="connsiteX111" fmla="*/ 2480155 w 12192000"/>
              <a:gd name="connsiteY111" fmla="*/ 359227 h 4939827"/>
              <a:gd name="connsiteX112" fmla="*/ 2586782 w 12192000"/>
              <a:gd name="connsiteY112" fmla="*/ 339352 h 4939827"/>
              <a:gd name="connsiteX113" fmla="*/ 2654496 w 12192000"/>
              <a:gd name="connsiteY113" fmla="*/ 315431 h 4939827"/>
              <a:gd name="connsiteX114" fmla="*/ 2788947 w 12192000"/>
              <a:gd name="connsiteY114" fmla="*/ 250375 h 4939827"/>
              <a:gd name="connsiteX115" fmla="*/ 2885389 w 12192000"/>
              <a:gd name="connsiteY115" fmla="*/ 255259 h 4939827"/>
              <a:gd name="connsiteX116" fmla="*/ 3045916 w 12192000"/>
              <a:gd name="connsiteY116" fmla="*/ 261030 h 4939827"/>
              <a:gd name="connsiteX117" fmla="*/ 3074187 w 12192000"/>
              <a:gd name="connsiteY117" fmla="*/ 243226 h 4939827"/>
              <a:gd name="connsiteX118" fmla="*/ 3103677 w 12192000"/>
              <a:gd name="connsiteY118" fmla="*/ 209527 h 4939827"/>
              <a:gd name="connsiteX119" fmla="*/ 3126759 w 12192000"/>
              <a:gd name="connsiteY119" fmla="*/ 211226 h 4939827"/>
              <a:gd name="connsiteX120" fmla="*/ 3164020 w 12192000"/>
              <a:gd name="connsiteY120" fmla="*/ 212779 h 4939827"/>
              <a:gd name="connsiteX121" fmla="*/ 3285019 w 12192000"/>
              <a:gd name="connsiteY121" fmla="*/ 220535 h 4939827"/>
              <a:gd name="connsiteX122" fmla="*/ 3365154 w 12192000"/>
              <a:gd name="connsiteY122" fmla="*/ 226416 h 4939827"/>
              <a:gd name="connsiteX123" fmla="*/ 3367507 w 12192000"/>
              <a:gd name="connsiteY123" fmla="*/ 225416 h 4939827"/>
              <a:gd name="connsiteX124" fmla="*/ 3387567 w 12192000"/>
              <a:gd name="connsiteY124" fmla="*/ 227103 h 4939827"/>
              <a:gd name="connsiteX125" fmla="*/ 3424753 w 12192000"/>
              <a:gd name="connsiteY125" fmla="*/ 244380 h 4939827"/>
              <a:gd name="connsiteX126" fmla="*/ 3498001 w 12192000"/>
              <a:gd name="connsiteY126" fmla="*/ 231941 h 4939827"/>
              <a:gd name="connsiteX127" fmla="*/ 3561557 w 12192000"/>
              <a:gd name="connsiteY127" fmla="*/ 228095 h 4939827"/>
              <a:gd name="connsiteX128" fmla="*/ 3611920 w 12192000"/>
              <a:gd name="connsiteY128" fmla="*/ 218094 h 4939827"/>
              <a:gd name="connsiteX129" fmla="*/ 3620528 w 12192000"/>
              <a:gd name="connsiteY129" fmla="*/ 218788 h 4939827"/>
              <a:gd name="connsiteX130" fmla="*/ 3620766 w 12192000"/>
              <a:gd name="connsiteY130" fmla="*/ 218511 h 4939827"/>
              <a:gd name="connsiteX131" fmla="*/ 3629977 w 12192000"/>
              <a:gd name="connsiteY131" fmla="*/ 218664 h 4939827"/>
              <a:gd name="connsiteX132" fmla="*/ 3636217 w 12192000"/>
              <a:gd name="connsiteY132" fmla="*/ 220048 h 4939827"/>
              <a:gd name="connsiteX133" fmla="*/ 3709484 w 12192000"/>
              <a:gd name="connsiteY133" fmla="*/ 186927 h 4939827"/>
              <a:gd name="connsiteX134" fmla="*/ 3761342 w 12192000"/>
              <a:gd name="connsiteY134" fmla="*/ 177474 h 4939827"/>
              <a:gd name="connsiteX135" fmla="*/ 3799748 w 12192000"/>
              <a:gd name="connsiteY135" fmla="*/ 167154 h 4939827"/>
              <a:gd name="connsiteX136" fmla="*/ 3812225 w 12192000"/>
              <a:gd name="connsiteY136" fmla="*/ 189020 h 4939827"/>
              <a:gd name="connsiteX137" fmla="*/ 3864537 w 12192000"/>
              <a:gd name="connsiteY137" fmla="*/ 200742 h 4939827"/>
              <a:gd name="connsiteX138" fmla="*/ 4028476 w 12192000"/>
              <a:gd name="connsiteY138" fmla="*/ 223679 h 4939827"/>
              <a:gd name="connsiteX139" fmla="*/ 4191582 w 12192000"/>
              <a:gd name="connsiteY139" fmla="*/ 238952 h 4939827"/>
              <a:gd name="connsiteX140" fmla="*/ 4251024 w 12192000"/>
              <a:gd name="connsiteY140" fmla="*/ 240874 h 4939827"/>
              <a:gd name="connsiteX141" fmla="*/ 4355275 w 12192000"/>
              <a:gd name="connsiteY141" fmla="*/ 260205 h 4939827"/>
              <a:gd name="connsiteX142" fmla="*/ 4423807 w 12192000"/>
              <a:gd name="connsiteY142" fmla="*/ 270366 h 4939827"/>
              <a:gd name="connsiteX143" fmla="*/ 4558432 w 12192000"/>
              <a:gd name="connsiteY143" fmla="*/ 269194 h 4939827"/>
              <a:gd name="connsiteX144" fmla="*/ 4635061 w 12192000"/>
              <a:gd name="connsiteY144" fmla="*/ 280682 h 4939827"/>
              <a:gd name="connsiteX145" fmla="*/ 4807427 w 12192000"/>
              <a:gd name="connsiteY145" fmla="*/ 276835 h 4939827"/>
              <a:gd name="connsiteX146" fmla="*/ 5028933 w 12192000"/>
              <a:gd name="connsiteY146" fmla="*/ 183887 h 4939827"/>
              <a:gd name="connsiteX147" fmla="*/ 5093642 w 12192000"/>
              <a:gd name="connsiteY147" fmla="*/ 177214 h 4939827"/>
              <a:gd name="connsiteX148" fmla="*/ 5102642 w 12192000"/>
              <a:gd name="connsiteY148" fmla="*/ 186816 h 4939827"/>
              <a:gd name="connsiteX149" fmla="*/ 5193590 w 12192000"/>
              <a:gd name="connsiteY149" fmla="*/ 136361 h 4939827"/>
              <a:gd name="connsiteX150" fmla="*/ 5323922 w 12192000"/>
              <a:gd name="connsiteY150" fmla="*/ 146332 h 4939827"/>
              <a:gd name="connsiteX151" fmla="*/ 5421860 w 12192000"/>
              <a:gd name="connsiteY151" fmla="*/ 167298 h 4939827"/>
              <a:gd name="connsiteX152" fmla="*/ 5476948 w 12192000"/>
              <a:gd name="connsiteY152" fmla="*/ 173249 h 4939827"/>
              <a:gd name="connsiteX153" fmla="*/ 5516842 w 12192000"/>
              <a:gd name="connsiteY153" fmla="*/ 184018 h 4939827"/>
              <a:gd name="connsiteX154" fmla="*/ 5619415 w 12192000"/>
              <a:gd name="connsiteY154" fmla="*/ 176781 h 4939827"/>
              <a:gd name="connsiteX155" fmla="*/ 5789867 w 12192000"/>
              <a:gd name="connsiteY155" fmla="*/ 150304 h 4939827"/>
              <a:gd name="connsiteX156" fmla="*/ 5825953 w 12192000"/>
              <a:gd name="connsiteY156" fmla="*/ 147907 h 4939827"/>
              <a:gd name="connsiteX157" fmla="*/ 5856168 w 12192000"/>
              <a:gd name="connsiteY157" fmla="*/ 158719 h 4939827"/>
              <a:gd name="connsiteX158" fmla="*/ 5862476 w 12192000"/>
              <a:gd name="connsiteY158" fmla="*/ 172447 h 4939827"/>
              <a:gd name="connsiteX159" fmla="*/ 5882195 w 12192000"/>
              <a:gd name="connsiteY159" fmla="*/ 173195 h 4939827"/>
              <a:gd name="connsiteX160" fmla="*/ 5887271 w 12192000"/>
              <a:gd name="connsiteY160" fmla="*/ 176084 h 4939827"/>
              <a:gd name="connsiteX161" fmla="*/ 5916552 w 12192000"/>
              <a:gd name="connsiteY161" fmla="*/ 189955 h 4939827"/>
              <a:gd name="connsiteX162" fmla="*/ 5983240 w 12192000"/>
              <a:gd name="connsiteY162" fmla="*/ 152755 h 4939827"/>
              <a:gd name="connsiteX163" fmla="*/ 6152287 w 12192000"/>
              <a:gd name="connsiteY163" fmla="*/ 116736 h 4939827"/>
              <a:gd name="connsiteX164" fmla="*/ 6415830 w 12192000"/>
              <a:gd name="connsiteY164" fmla="*/ 136006 h 4939827"/>
              <a:gd name="connsiteX165" fmla="*/ 6756965 w 12192000"/>
              <a:gd name="connsiteY165" fmla="*/ 57636 h 4939827"/>
              <a:gd name="connsiteX166" fmla="*/ 6965101 w 12192000"/>
              <a:gd name="connsiteY166" fmla="*/ 25718 h 4939827"/>
              <a:gd name="connsiteX167" fmla="*/ 6986370 w 12192000"/>
              <a:gd name="connsiteY167" fmla="*/ 12659 h 4939827"/>
              <a:gd name="connsiteX168" fmla="*/ 6989536 w 12192000"/>
              <a:gd name="connsiteY168" fmla="*/ 14528 h 4939827"/>
              <a:gd name="connsiteX169" fmla="*/ 7015933 w 12192000"/>
              <a:gd name="connsiteY169" fmla="*/ 9653 h 4939827"/>
              <a:gd name="connsiteX170" fmla="*/ 7020592 w 12192000"/>
              <a:gd name="connsiteY170" fmla="*/ 1651 h 4939827"/>
              <a:gd name="connsiteX171" fmla="*/ 7025905 w 12192000"/>
              <a:gd name="connsiteY17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43464 w 12192000"/>
              <a:gd name="connsiteY12" fmla="*/ 68367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965101 w 12192000"/>
              <a:gd name="connsiteY165" fmla="*/ 25718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16552 w 12192000"/>
              <a:gd name="connsiteY160" fmla="*/ 189955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36361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3864537 w 12192000"/>
              <a:gd name="connsiteY136" fmla="*/ 200742 h 4939827"/>
              <a:gd name="connsiteX137" fmla="*/ 4028476 w 12192000"/>
              <a:gd name="connsiteY137" fmla="*/ 223679 h 4939827"/>
              <a:gd name="connsiteX138" fmla="*/ 4191582 w 12192000"/>
              <a:gd name="connsiteY138" fmla="*/ 238952 h 4939827"/>
              <a:gd name="connsiteX139" fmla="*/ 4251024 w 12192000"/>
              <a:gd name="connsiteY139" fmla="*/ 240874 h 4939827"/>
              <a:gd name="connsiteX140" fmla="*/ 4355275 w 12192000"/>
              <a:gd name="connsiteY140" fmla="*/ 260205 h 4939827"/>
              <a:gd name="connsiteX141" fmla="*/ 4423807 w 12192000"/>
              <a:gd name="connsiteY141" fmla="*/ 270366 h 4939827"/>
              <a:gd name="connsiteX142" fmla="*/ 4558432 w 12192000"/>
              <a:gd name="connsiteY142" fmla="*/ 269194 h 4939827"/>
              <a:gd name="connsiteX143" fmla="*/ 4635061 w 12192000"/>
              <a:gd name="connsiteY143" fmla="*/ 280682 h 4939827"/>
              <a:gd name="connsiteX144" fmla="*/ 4807427 w 12192000"/>
              <a:gd name="connsiteY144" fmla="*/ 276835 h 4939827"/>
              <a:gd name="connsiteX145" fmla="*/ 5028933 w 12192000"/>
              <a:gd name="connsiteY145" fmla="*/ 183887 h 4939827"/>
              <a:gd name="connsiteX146" fmla="*/ 5093642 w 12192000"/>
              <a:gd name="connsiteY146" fmla="*/ 177214 h 4939827"/>
              <a:gd name="connsiteX147" fmla="*/ 5102642 w 12192000"/>
              <a:gd name="connsiteY147" fmla="*/ 186816 h 4939827"/>
              <a:gd name="connsiteX148" fmla="*/ 5193590 w 12192000"/>
              <a:gd name="connsiteY148" fmla="*/ 156458 h 4939827"/>
              <a:gd name="connsiteX149" fmla="*/ 5323922 w 12192000"/>
              <a:gd name="connsiteY149" fmla="*/ 146332 h 4939827"/>
              <a:gd name="connsiteX150" fmla="*/ 5421860 w 12192000"/>
              <a:gd name="connsiteY150" fmla="*/ 167298 h 4939827"/>
              <a:gd name="connsiteX151" fmla="*/ 5476948 w 12192000"/>
              <a:gd name="connsiteY151" fmla="*/ 173249 h 4939827"/>
              <a:gd name="connsiteX152" fmla="*/ 5516842 w 12192000"/>
              <a:gd name="connsiteY152" fmla="*/ 184018 h 4939827"/>
              <a:gd name="connsiteX153" fmla="*/ 5619415 w 12192000"/>
              <a:gd name="connsiteY153" fmla="*/ 176781 h 4939827"/>
              <a:gd name="connsiteX154" fmla="*/ 5789867 w 12192000"/>
              <a:gd name="connsiteY154" fmla="*/ 150304 h 4939827"/>
              <a:gd name="connsiteX155" fmla="*/ 5825953 w 12192000"/>
              <a:gd name="connsiteY155" fmla="*/ 147907 h 4939827"/>
              <a:gd name="connsiteX156" fmla="*/ 5856168 w 12192000"/>
              <a:gd name="connsiteY156" fmla="*/ 158719 h 4939827"/>
              <a:gd name="connsiteX157" fmla="*/ 5862476 w 12192000"/>
              <a:gd name="connsiteY157" fmla="*/ 172447 h 4939827"/>
              <a:gd name="connsiteX158" fmla="*/ 5882195 w 12192000"/>
              <a:gd name="connsiteY158" fmla="*/ 173195 h 4939827"/>
              <a:gd name="connsiteX159" fmla="*/ 5887271 w 12192000"/>
              <a:gd name="connsiteY159" fmla="*/ 176084 h 4939827"/>
              <a:gd name="connsiteX160" fmla="*/ 5921577 w 12192000"/>
              <a:gd name="connsiteY160" fmla="*/ 169858 h 4939827"/>
              <a:gd name="connsiteX161" fmla="*/ 5983240 w 12192000"/>
              <a:gd name="connsiteY161" fmla="*/ 152755 h 4939827"/>
              <a:gd name="connsiteX162" fmla="*/ 6152287 w 12192000"/>
              <a:gd name="connsiteY162" fmla="*/ 116736 h 4939827"/>
              <a:gd name="connsiteX163" fmla="*/ 6415830 w 12192000"/>
              <a:gd name="connsiteY163" fmla="*/ 136006 h 4939827"/>
              <a:gd name="connsiteX164" fmla="*/ 6756965 w 12192000"/>
              <a:gd name="connsiteY164" fmla="*/ 57636 h 4939827"/>
              <a:gd name="connsiteX165" fmla="*/ 6819400 w 12192000"/>
              <a:gd name="connsiteY165" fmla="*/ 30742 h 4939827"/>
              <a:gd name="connsiteX166" fmla="*/ 6986370 w 12192000"/>
              <a:gd name="connsiteY166" fmla="*/ 12659 h 4939827"/>
              <a:gd name="connsiteX167" fmla="*/ 6989536 w 12192000"/>
              <a:gd name="connsiteY167" fmla="*/ 14528 h 4939827"/>
              <a:gd name="connsiteX168" fmla="*/ 7015933 w 12192000"/>
              <a:gd name="connsiteY168" fmla="*/ 9653 h 4939827"/>
              <a:gd name="connsiteX169" fmla="*/ 7020592 w 12192000"/>
              <a:gd name="connsiteY169" fmla="*/ 1651 h 4939827"/>
              <a:gd name="connsiteX170" fmla="*/ 7025905 w 12192000"/>
              <a:gd name="connsiteY17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812225 w 12192000"/>
              <a:gd name="connsiteY135" fmla="*/ 189020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24753 w 12192000"/>
              <a:gd name="connsiteY124" fmla="*/ 244380 h 4939827"/>
              <a:gd name="connsiteX125" fmla="*/ 3498001 w 12192000"/>
              <a:gd name="connsiteY125" fmla="*/ 231941 h 4939827"/>
              <a:gd name="connsiteX126" fmla="*/ 3561557 w 12192000"/>
              <a:gd name="connsiteY126" fmla="*/ 228095 h 4939827"/>
              <a:gd name="connsiteX127" fmla="*/ 3611920 w 12192000"/>
              <a:gd name="connsiteY127" fmla="*/ 218094 h 4939827"/>
              <a:gd name="connsiteX128" fmla="*/ 3620528 w 12192000"/>
              <a:gd name="connsiteY128" fmla="*/ 218788 h 4939827"/>
              <a:gd name="connsiteX129" fmla="*/ 3620766 w 12192000"/>
              <a:gd name="connsiteY129" fmla="*/ 218511 h 4939827"/>
              <a:gd name="connsiteX130" fmla="*/ 3629977 w 12192000"/>
              <a:gd name="connsiteY130" fmla="*/ 218664 h 4939827"/>
              <a:gd name="connsiteX131" fmla="*/ 3636217 w 12192000"/>
              <a:gd name="connsiteY131" fmla="*/ 220048 h 4939827"/>
              <a:gd name="connsiteX132" fmla="*/ 3709484 w 12192000"/>
              <a:gd name="connsiteY132" fmla="*/ 186927 h 4939827"/>
              <a:gd name="connsiteX133" fmla="*/ 3761342 w 12192000"/>
              <a:gd name="connsiteY133" fmla="*/ 177474 h 4939827"/>
              <a:gd name="connsiteX134" fmla="*/ 3799748 w 12192000"/>
              <a:gd name="connsiteY134" fmla="*/ 167154 h 4939827"/>
              <a:gd name="connsiteX135" fmla="*/ 3922756 w 12192000"/>
              <a:gd name="connsiteY135" fmla="*/ 194044 h 4939827"/>
              <a:gd name="connsiteX136" fmla="*/ 4028476 w 12192000"/>
              <a:gd name="connsiteY136" fmla="*/ 223679 h 4939827"/>
              <a:gd name="connsiteX137" fmla="*/ 4191582 w 12192000"/>
              <a:gd name="connsiteY137" fmla="*/ 238952 h 4939827"/>
              <a:gd name="connsiteX138" fmla="*/ 4251024 w 12192000"/>
              <a:gd name="connsiteY138" fmla="*/ 240874 h 4939827"/>
              <a:gd name="connsiteX139" fmla="*/ 4355275 w 12192000"/>
              <a:gd name="connsiteY139" fmla="*/ 260205 h 4939827"/>
              <a:gd name="connsiteX140" fmla="*/ 4423807 w 12192000"/>
              <a:gd name="connsiteY140" fmla="*/ 270366 h 4939827"/>
              <a:gd name="connsiteX141" fmla="*/ 4558432 w 12192000"/>
              <a:gd name="connsiteY141" fmla="*/ 269194 h 4939827"/>
              <a:gd name="connsiteX142" fmla="*/ 4635061 w 12192000"/>
              <a:gd name="connsiteY142" fmla="*/ 280682 h 4939827"/>
              <a:gd name="connsiteX143" fmla="*/ 4807427 w 12192000"/>
              <a:gd name="connsiteY143" fmla="*/ 276835 h 4939827"/>
              <a:gd name="connsiteX144" fmla="*/ 5028933 w 12192000"/>
              <a:gd name="connsiteY144" fmla="*/ 183887 h 4939827"/>
              <a:gd name="connsiteX145" fmla="*/ 5093642 w 12192000"/>
              <a:gd name="connsiteY145" fmla="*/ 177214 h 4939827"/>
              <a:gd name="connsiteX146" fmla="*/ 5102642 w 12192000"/>
              <a:gd name="connsiteY146" fmla="*/ 186816 h 4939827"/>
              <a:gd name="connsiteX147" fmla="*/ 5193590 w 12192000"/>
              <a:gd name="connsiteY147" fmla="*/ 156458 h 4939827"/>
              <a:gd name="connsiteX148" fmla="*/ 5323922 w 12192000"/>
              <a:gd name="connsiteY148" fmla="*/ 146332 h 4939827"/>
              <a:gd name="connsiteX149" fmla="*/ 5421860 w 12192000"/>
              <a:gd name="connsiteY149" fmla="*/ 167298 h 4939827"/>
              <a:gd name="connsiteX150" fmla="*/ 5476948 w 12192000"/>
              <a:gd name="connsiteY150" fmla="*/ 173249 h 4939827"/>
              <a:gd name="connsiteX151" fmla="*/ 5516842 w 12192000"/>
              <a:gd name="connsiteY151" fmla="*/ 184018 h 4939827"/>
              <a:gd name="connsiteX152" fmla="*/ 5619415 w 12192000"/>
              <a:gd name="connsiteY152" fmla="*/ 176781 h 4939827"/>
              <a:gd name="connsiteX153" fmla="*/ 5789867 w 12192000"/>
              <a:gd name="connsiteY153" fmla="*/ 150304 h 4939827"/>
              <a:gd name="connsiteX154" fmla="*/ 5825953 w 12192000"/>
              <a:gd name="connsiteY154" fmla="*/ 147907 h 4939827"/>
              <a:gd name="connsiteX155" fmla="*/ 5856168 w 12192000"/>
              <a:gd name="connsiteY155" fmla="*/ 158719 h 4939827"/>
              <a:gd name="connsiteX156" fmla="*/ 5862476 w 12192000"/>
              <a:gd name="connsiteY156" fmla="*/ 172447 h 4939827"/>
              <a:gd name="connsiteX157" fmla="*/ 5882195 w 12192000"/>
              <a:gd name="connsiteY157" fmla="*/ 173195 h 4939827"/>
              <a:gd name="connsiteX158" fmla="*/ 5887271 w 12192000"/>
              <a:gd name="connsiteY158" fmla="*/ 176084 h 4939827"/>
              <a:gd name="connsiteX159" fmla="*/ 5921577 w 12192000"/>
              <a:gd name="connsiteY159" fmla="*/ 169858 h 4939827"/>
              <a:gd name="connsiteX160" fmla="*/ 5983240 w 12192000"/>
              <a:gd name="connsiteY160" fmla="*/ 152755 h 4939827"/>
              <a:gd name="connsiteX161" fmla="*/ 6152287 w 12192000"/>
              <a:gd name="connsiteY161" fmla="*/ 116736 h 4939827"/>
              <a:gd name="connsiteX162" fmla="*/ 6415830 w 12192000"/>
              <a:gd name="connsiteY162" fmla="*/ 136006 h 4939827"/>
              <a:gd name="connsiteX163" fmla="*/ 6756965 w 12192000"/>
              <a:gd name="connsiteY163" fmla="*/ 57636 h 4939827"/>
              <a:gd name="connsiteX164" fmla="*/ 6819400 w 12192000"/>
              <a:gd name="connsiteY164" fmla="*/ 30742 h 4939827"/>
              <a:gd name="connsiteX165" fmla="*/ 6986370 w 12192000"/>
              <a:gd name="connsiteY165" fmla="*/ 12659 h 4939827"/>
              <a:gd name="connsiteX166" fmla="*/ 6989536 w 12192000"/>
              <a:gd name="connsiteY166" fmla="*/ 14528 h 4939827"/>
              <a:gd name="connsiteX167" fmla="*/ 7015933 w 12192000"/>
              <a:gd name="connsiteY167" fmla="*/ 9653 h 4939827"/>
              <a:gd name="connsiteX168" fmla="*/ 7020592 w 12192000"/>
              <a:gd name="connsiteY168" fmla="*/ 1651 h 4939827"/>
              <a:gd name="connsiteX169" fmla="*/ 7025905 w 12192000"/>
              <a:gd name="connsiteY16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074187 w 12192000"/>
              <a:gd name="connsiteY116" fmla="*/ 243226 h 4939827"/>
              <a:gd name="connsiteX117" fmla="*/ 3103677 w 12192000"/>
              <a:gd name="connsiteY117" fmla="*/ 209527 h 4939827"/>
              <a:gd name="connsiteX118" fmla="*/ 3126759 w 12192000"/>
              <a:gd name="connsiteY118" fmla="*/ 211226 h 4939827"/>
              <a:gd name="connsiteX119" fmla="*/ 3164020 w 12192000"/>
              <a:gd name="connsiteY119" fmla="*/ 212779 h 4939827"/>
              <a:gd name="connsiteX120" fmla="*/ 3285019 w 12192000"/>
              <a:gd name="connsiteY120" fmla="*/ 220535 h 4939827"/>
              <a:gd name="connsiteX121" fmla="*/ 3365154 w 12192000"/>
              <a:gd name="connsiteY121" fmla="*/ 226416 h 4939827"/>
              <a:gd name="connsiteX122" fmla="*/ 3367507 w 12192000"/>
              <a:gd name="connsiteY122" fmla="*/ 225416 h 4939827"/>
              <a:gd name="connsiteX123" fmla="*/ 3387567 w 12192000"/>
              <a:gd name="connsiteY123" fmla="*/ 227103 h 4939827"/>
              <a:gd name="connsiteX124" fmla="*/ 3498001 w 12192000"/>
              <a:gd name="connsiteY124" fmla="*/ 231941 h 4939827"/>
              <a:gd name="connsiteX125" fmla="*/ 3561557 w 12192000"/>
              <a:gd name="connsiteY125" fmla="*/ 228095 h 4939827"/>
              <a:gd name="connsiteX126" fmla="*/ 3611920 w 12192000"/>
              <a:gd name="connsiteY126" fmla="*/ 218094 h 4939827"/>
              <a:gd name="connsiteX127" fmla="*/ 3620528 w 12192000"/>
              <a:gd name="connsiteY127" fmla="*/ 218788 h 4939827"/>
              <a:gd name="connsiteX128" fmla="*/ 3620766 w 12192000"/>
              <a:gd name="connsiteY128" fmla="*/ 218511 h 4939827"/>
              <a:gd name="connsiteX129" fmla="*/ 3629977 w 12192000"/>
              <a:gd name="connsiteY129" fmla="*/ 218664 h 4939827"/>
              <a:gd name="connsiteX130" fmla="*/ 3636217 w 12192000"/>
              <a:gd name="connsiteY130" fmla="*/ 220048 h 4939827"/>
              <a:gd name="connsiteX131" fmla="*/ 3709484 w 12192000"/>
              <a:gd name="connsiteY131" fmla="*/ 186927 h 4939827"/>
              <a:gd name="connsiteX132" fmla="*/ 3761342 w 12192000"/>
              <a:gd name="connsiteY132" fmla="*/ 177474 h 4939827"/>
              <a:gd name="connsiteX133" fmla="*/ 3799748 w 12192000"/>
              <a:gd name="connsiteY133" fmla="*/ 167154 h 4939827"/>
              <a:gd name="connsiteX134" fmla="*/ 3922756 w 12192000"/>
              <a:gd name="connsiteY134" fmla="*/ 194044 h 4939827"/>
              <a:gd name="connsiteX135" fmla="*/ 4028476 w 12192000"/>
              <a:gd name="connsiteY135" fmla="*/ 223679 h 4939827"/>
              <a:gd name="connsiteX136" fmla="*/ 4191582 w 12192000"/>
              <a:gd name="connsiteY136" fmla="*/ 238952 h 4939827"/>
              <a:gd name="connsiteX137" fmla="*/ 4251024 w 12192000"/>
              <a:gd name="connsiteY137" fmla="*/ 240874 h 4939827"/>
              <a:gd name="connsiteX138" fmla="*/ 4355275 w 12192000"/>
              <a:gd name="connsiteY138" fmla="*/ 260205 h 4939827"/>
              <a:gd name="connsiteX139" fmla="*/ 4423807 w 12192000"/>
              <a:gd name="connsiteY139" fmla="*/ 270366 h 4939827"/>
              <a:gd name="connsiteX140" fmla="*/ 4558432 w 12192000"/>
              <a:gd name="connsiteY140" fmla="*/ 269194 h 4939827"/>
              <a:gd name="connsiteX141" fmla="*/ 4635061 w 12192000"/>
              <a:gd name="connsiteY141" fmla="*/ 280682 h 4939827"/>
              <a:gd name="connsiteX142" fmla="*/ 4807427 w 12192000"/>
              <a:gd name="connsiteY142" fmla="*/ 276835 h 4939827"/>
              <a:gd name="connsiteX143" fmla="*/ 5028933 w 12192000"/>
              <a:gd name="connsiteY143" fmla="*/ 183887 h 4939827"/>
              <a:gd name="connsiteX144" fmla="*/ 5093642 w 12192000"/>
              <a:gd name="connsiteY144" fmla="*/ 177214 h 4939827"/>
              <a:gd name="connsiteX145" fmla="*/ 5102642 w 12192000"/>
              <a:gd name="connsiteY145" fmla="*/ 186816 h 4939827"/>
              <a:gd name="connsiteX146" fmla="*/ 5193590 w 12192000"/>
              <a:gd name="connsiteY146" fmla="*/ 156458 h 4939827"/>
              <a:gd name="connsiteX147" fmla="*/ 5323922 w 12192000"/>
              <a:gd name="connsiteY147" fmla="*/ 146332 h 4939827"/>
              <a:gd name="connsiteX148" fmla="*/ 5421860 w 12192000"/>
              <a:gd name="connsiteY148" fmla="*/ 167298 h 4939827"/>
              <a:gd name="connsiteX149" fmla="*/ 5476948 w 12192000"/>
              <a:gd name="connsiteY149" fmla="*/ 173249 h 4939827"/>
              <a:gd name="connsiteX150" fmla="*/ 5516842 w 12192000"/>
              <a:gd name="connsiteY150" fmla="*/ 184018 h 4939827"/>
              <a:gd name="connsiteX151" fmla="*/ 5619415 w 12192000"/>
              <a:gd name="connsiteY151" fmla="*/ 176781 h 4939827"/>
              <a:gd name="connsiteX152" fmla="*/ 5789867 w 12192000"/>
              <a:gd name="connsiteY152" fmla="*/ 150304 h 4939827"/>
              <a:gd name="connsiteX153" fmla="*/ 5825953 w 12192000"/>
              <a:gd name="connsiteY153" fmla="*/ 147907 h 4939827"/>
              <a:gd name="connsiteX154" fmla="*/ 5856168 w 12192000"/>
              <a:gd name="connsiteY154" fmla="*/ 158719 h 4939827"/>
              <a:gd name="connsiteX155" fmla="*/ 5862476 w 12192000"/>
              <a:gd name="connsiteY155" fmla="*/ 172447 h 4939827"/>
              <a:gd name="connsiteX156" fmla="*/ 5882195 w 12192000"/>
              <a:gd name="connsiteY156" fmla="*/ 173195 h 4939827"/>
              <a:gd name="connsiteX157" fmla="*/ 5887271 w 12192000"/>
              <a:gd name="connsiteY157" fmla="*/ 176084 h 4939827"/>
              <a:gd name="connsiteX158" fmla="*/ 5921577 w 12192000"/>
              <a:gd name="connsiteY158" fmla="*/ 169858 h 4939827"/>
              <a:gd name="connsiteX159" fmla="*/ 5983240 w 12192000"/>
              <a:gd name="connsiteY159" fmla="*/ 152755 h 4939827"/>
              <a:gd name="connsiteX160" fmla="*/ 6152287 w 12192000"/>
              <a:gd name="connsiteY160" fmla="*/ 116736 h 4939827"/>
              <a:gd name="connsiteX161" fmla="*/ 6415830 w 12192000"/>
              <a:gd name="connsiteY161" fmla="*/ 136006 h 4939827"/>
              <a:gd name="connsiteX162" fmla="*/ 6756965 w 12192000"/>
              <a:gd name="connsiteY162" fmla="*/ 57636 h 4939827"/>
              <a:gd name="connsiteX163" fmla="*/ 6819400 w 12192000"/>
              <a:gd name="connsiteY163" fmla="*/ 30742 h 4939827"/>
              <a:gd name="connsiteX164" fmla="*/ 6986370 w 12192000"/>
              <a:gd name="connsiteY164" fmla="*/ 12659 h 4939827"/>
              <a:gd name="connsiteX165" fmla="*/ 6989536 w 12192000"/>
              <a:gd name="connsiteY165" fmla="*/ 14528 h 4939827"/>
              <a:gd name="connsiteX166" fmla="*/ 7015933 w 12192000"/>
              <a:gd name="connsiteY166" fmla="*/ 9653 h 4939827"/>
              <a:gd name="connsiteX167" fmla="*/ 7020592 w 12192000"/>
              <a:gd name="connsiteY167" fmla="*/ 1651 h 4939827"/>
              <a:gd name="connsiteX168" fmla="*/ 7025905 w 12192000"/>
              <a:gd name="connsiteY16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45916 w 12192000"/>
              <a:gd name="connsiteY115" fmla="*/ 261030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885389 w 12192000"/>
              <a:gd name="connsiteY114" fmla="*/ 255259 h 4939827"/>
              <a:gd name="connsiteX115" fmla="*/ 3030844 w 12192000"/>
              <a:gd name="connsiteY115" fmla="*/ 225861 h 4939827"/>
              <a:gd name="connsiteX116" fmla="*/ 3103677 w 12192000"/>
              <a:gd name="connsiteY116" fmla="*/ 209527 h 4939827"/>
              <a:gd name="connsiteX117" fmla="*/ 3126759 w 12192000"/>
              <a:gd name="connsiteY117" fmla="*/ 211226 h 4939827"/>
              <a:gd name="connsiteX118" fmla="*/ 3164020 w 12192000"/>
              <a:gd name="connsiteY118" fmla="*/ 212779 h 4939827"/>
              <a:gd name="connsiteX119" fmla="*/ 3285019 w 12192000"/>
              <a:gd name="connsiteY119" fmla="*/ 220535 h 4939827"/>
              <a:gd name="connsiteX120" fmla="*/ 3365154 w 12192000"/>
              <a:gd name="connsiteY120" fmla="*/ 226416 h 4939827"/>
              <a:gd name="connsiteX121" fmla="*/ 3367507 w 12192000"/>
              <a:gd name="connsiteY121" fmla="*/ 225416 h 4939827"/>
              <a:gd name="connsiteX122" fmla="*/ 3387567 w 12192000"/>
              <a:gd name="connsiteY122" fmla="*/ 227103 h 4939827"/>
              <a:gd name="connsiteX123" fmla="*/ 3498001 w 12192000"/>
              <a:gd name="connsiteY123" fmla="*/ 231941 h 4939827"/>
              <a:gd name="connsiteX124" fmla="*/ 3561557 w 12192000"/>
              <a:gd name="connsiteY124" fmla="*/ 228095 h 4939827"/>
              <a:gd name="connsiteX125" fmla="*/ 3611920 w 12192000"/>
              <a:gd name="connsiteY125" fmla="*/ 218094 h 4939827"/>
              <a:gd name="connsiteX126" fmla="*/ 3620528 w 12192000"/>
              <a:gd name="connsiteY126" fmla="*/ 218788 h 4939827"/>
              <a:gd name="connsiteX127" fmla="*/ 3620766 w 12192000"/>
              <a:gd name="connsiteY127" fmla="*/ 218511 h 4939827"/>
              <a:gd name="connsiteX128" fmla="*/ 3629977 w 12192000"/>
              <a:gd name="connsiteY128" fmla="*/ 218664 h 4939827"/>
              <a:gd name="connsiteX129" fmla="*/ 3636217 w 12192000"/>
              <a:gd name="connsiteY129" fmla="*/ 220048 h 4939827"/>
              <a:gd name="connsiteX130" fmla="*/ 3709484 w 12192000"/>
              <a:gd name="connsiteY130" fmla="*/ 186927 h 4939827"/>
              <a:gd name="connsiteX131" fmla="*/ 3761342 w 12192000"/>
              <a:gd name="connsiteY131" fmla="*/ 177474 h 4939827"/>
              <a:gd name="connsiteX132" fmla="*/ 3799748 w 12192000"/>
              <a:gd name="connsiteY132" fmla="*/ 167154 h 4939827"/>
              <a:gd name="connsiteX133" fmla="*/ 3922756 w 12192000"/>
              <a:gd name="connsiteY133" fmla="*/ 194044 h 4939827"/>
              <a:gd name="connsiteX134" fmla="*/ 4028476 w 12192000"/>
              <a:gd name="connsiteY134" fmla="*/ 223679 h 4939827"/>
              <a:gd name="connsiteX135" fmla="*/ 4191582 w 12192000"/>
              <a:gd name="connsiteY135" fmla="*/ 238952 h 4939827"/>
              <a:gd name="connsiteX136" fmla="*/ 4251024 w 12192000"/>
              <a:gd name="connsiteY136" fmla="*/ 240874 h 4939827"/>
              <a:gd name="connsiteX137" fmla="*/ 4355275 w 12192000"/>
              <a:gd name="connsiteY137" fmla="*/ 260205 h 4939827"/>
              <a:gd name="connsiteX138" fmla="*/ 4423807 w 12192000"/>
              <a:gd name="connsiteY138" fmla="*/ 270366 h 4939827"/>
              <a:gd name="connsiteX139" fmla="*/ 4558432 w 12192000"/>
              <a:gd name="connsiteY139" fmla="*/ 269194 h 4939827"/>
              <a:gd name="connsiteX140" fmla="*/ 4635061 w 12192000"/>
              <a:gd name="connsiteY140" fmla="*/ 280682 h 4939827"/>
              <a:gd name="connsiteX141" fmla="*/ 4807427 w 12192000"/>
              <a:gd name="connsiteY141" fmla="*/ 276835 h 4939827"/>
              <a:gd name="connsiteX142" fmla="*/ 5028933 w 12192000"/>
              <a:gd name="connsiteY142" fmla="*/ 183887 h 4939827"/>
              <a:gd name="connsiteX143" fmla="*/ 5093642 w 12192000"/>
              <a:gd name="connsiteY143" fmla="*/ 177214 h 4939827"/>
              <a:gd name="connsiteX144" fmla="*/ 5102642 w 12192000"/>
              <a:gd name="connsiteY144" fmla="*/ 186816 h 4939827"/>
              <a:gd name="connsiteX145" fmla="*/ 5193590 w 12192000"/>
              <a:gd name="connsiteY145" fmla="*/ 156458 h 4939827"/>
              <a:gd name="connsiteX146" fmla="*/ 5323922 w 12192000"/>
              <a:gd name="connsiteY146" fmla="*/ 146332 h 4939827"/>
              <a:gd name="connsiteX147" fmla="*/ 5421860 w 12192000"/>
              <a:gd name="connsiteY147" fmla="*/ 167298 h 4939827"/>
              <a:gd name="connsiteX148" fmla="*/ 5476948 w 12192000"/>
              <a:gd name="connsiteY148" fmla="*/ 173249 h 4939827"/>
              <a:gd name="connsiteX149" fmla="*/ 5516842 w 12192000"/>
              <a:gd name="connsiteY149" fmla="*/ 184018 h 4939827"/>
              <a:gd name="connsiteX150" fmla="*/ 5619415 w 12192000"/>
              <a:gd name="connsiteY150" fmla="*/ 176781 h 4939827"/>
              <a:gd name="connsiteX151" fmla="*/ 5789867 w 12192000"/>
              <a:gd name="connsiteY151" fmla="*/ 150304 h 4939827"/>
              <a:gd name="connsiteX152" fmla="*/ 5825953 w 12192000"/>
              <a:gd name="connsiteY152" fmla="*/ 147907 h 4939827"/>
              <a:gd name="connsiteX153" fmla="*/ 5856168 w 12192000"/>
              <a:gd name="connsiteY153" fmla="*/ 158719 h 4939827"/>
              <a:gd name="connsiteX154" fmla="*/ 5862476 w 12192000"/>
              <a:gd name="connsiteY154" fmla="*/ 172447 h 4939827"/>
              <a:gd name="connsiteX155" fmla="*/ 5882195 w 12192000"/>
              <a:gd name="connsiteY155" fmla="*/ 173195 h 4939827"/>
              <a:gd name="connsiteX156" fmla="*/ 5887271 w 12192000"/>
              <a:gd name="connsiteY156" fmla="*/ 176084 h 4939827"/>
              <a:gd name="connsiteX157" fmla="*/ 5921577 w 12192000"/>
              <a:gd name="connsiteY157" fmla="*/ 169858 h 4939827"/>
              <a:gd name="connsiteX158" fmla="*/ 5983240 w 12192000"/>
              <a:gd name="connsiteY158" fmla="*/ 152755 h 4939827"/>
              <a:gd name="connsiteX159" fmla="*/ 6152287 w 12192000"/>
              <a:gd name="connsiteY159" fmla="*/ 116736 h 4939827"/>
              <a:gd name="connsiteX160" fmla="*/ 6415830 w 12192000"/>
              <a:gd name="connsiteY160" fmla="*/ 136006 h 4939827"/>
              <a:gd name="connsiteX161" fmla="*/ 6756965 w 12192000"/>
              <a:gd name="connsiteY161" fmla="*/ 57636 h 4939827"/>
              <a:gd name="connsiteX162" fmla="*/ 6819400 w 12192000"/>
              <a:gd name="connsiteY162" fmla="*/ 30742 h 4939827"/>
              <a:gd name="connsiteX163" fmla="*/ 6986370 w 12192000"/>
              <a:gd name="connsiteY163" fmla="*/ 12659 h 4939827"/>
              <a:gd name="connsiteX164" fmla="*/ 6989536 w 12192000"/>
              <a:gd name="connsiteY164" fmla="*/ 14528 h 4939827"/>
              <a:gd name="connsiteX165" fmla="*/ 7015933 w 12192000"/>
              <a:gd name="connsiteY165" fmla="*/ 9653 h 4939827"/>
              <a:gd name="connsiteX166" fmla="*/ 7020592 w 12192000"/>
              <a:gd name="connsiteY166" fmla="*/ 1651 h 4939827"/>
              <a:gd name="connsiteX167" fmla="*/ 7025905 w 12192000"/>
              <a:gd name="connsiteY16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3030844 w 12192000"/>
              <a:gd name="connsiteY114" fmla="*/ 225861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54496 w 12192000"/>
              <a:gd name="connsiteY112" fmla="*/ 315431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62377 w 12192000"/>
              <a:gd name="connsiteY55" fmla="*/ 286635 h 4939827"/>
              <a:gd name="connsiteX56" fmla="*/ 9287089 w 12192000"/>
              <a:gd name="connsiteY56" fmla="*/ 303891 h 4939827"/>
              <a:gd name="connsiteX57" fmla="*/ 9371484 w 12192000"/>
              <a:gd name="connsiteY57" fmla="*/ 329634 h 4939827"/>
              <a:gd name="connsiteX58" fmla="*/ 9404829 w 12192000"/>
              <a:gd name="connsiteY58" fmla="*/ 339038 h 4939827"/>
              <a:gd name="connsiteX59" fmla="*/ 9427021 w 12192000"/>
              <a:gd name="connsiteY59" fmla="*/ 358784 h 4939827"/>
              <a:gd name="connsiteX60" fmla="*/ 9670844 w 12192000"/>
              <a:gd name="connsiteY60" fmla="*/ 405128 h 4939827"/>
              <a:gd name="connsiteX61" fmla="*/ 9816083 w 12192000"/>
              <a:gd name="connsiteY61" fmla="*/ 416573 h 4939827"/>
              <a:gd name="connsiteX62" fmla="*/ 9936741 w 12192000"/>
              <a:gd name="connsiteY62" fmla="*/ 437044 h 4939827"/>
              <a:gd name="connsiteX63" fmla="*/ 10050093 w 12192000"/>
              <a:gd name="connsiteY63" fmla="*/ 443783 h 4939827"/>
              <a:gd name="connsiteX64" fmla="*/ 10130090 w 12192000"/>
              <a:gd name="connsiteY64" fmla="*/ 459520 h 4939827"/>
              <a:gd name="connsiteX65" fmla="*/ 10173456 w 12192000"/>
              <a:gd name="connsiteY65" fmla="*/ 457749 h 4939827"/>
              <a:gd name="connsiteX66" fmla="*/ 10218232 w 12192000"/>
              <a:gd name="connsiteY66" fmla="*/ 459820 h 4939827"/>
              <a:gd name="connsiteX67" fmla="*/ 10354176 w 12192000"/>
              <a:gd name="connsiteY67" fmla="*/ 471377 h 4939827"/>
              <a:gd name="connsiteX68" fmla="*/ 10430681 w 12192000"/>
              <a:gd name="connsiteY68" fmla="*/ 481226 h 4939827"/>
              <a:gd name="connsiteX69" fmla="*/ 10478169 w 12192000"/>
              <a:gd name="connsiteY69" fmla="*/ 481774 h 4939827"/>
              <a:gd name="connsiteX70" fmla="*/ 10540907 w 12192000"/>
              <a:gd name="connsiteY70" fmla="*/ 485607 h 4939827"/>
              <a:gd name="connsiteX71" fmla="*/ 10614941 w 12192000"/>
              <a:gd name="connsiteY71" fmla="*/ 487592 h 4939827"/>
              <a:gd name="connsiteX72" fmla="*/ 10674098 w 12192000"/>
              <a:gd name="connsiteY72" fmla="*/ 521656 h 4939827"/>
              <a:gd name="connsiteX73" fmla="*/ 10874834 w 12192000"/>
              <a:gd name="connsiteY73" fmla="*/ 574867 h 4939827"/>
              <a:gd name="connsiteX74" fmla="*/ 10944981 w 12192000"/>
              <a:gd name="connsiteY74" fmla="*/ 615042 h 4939827"/>
              <a:gd name="connsiteX75" fmla="*/ 11006376 w 12192000"/>
              <a:gd name="connsiteY75" fmla="*/ 645957 h 4939827"/>
              <a:gd name="connsiteX76" fmla="*/ 11076308 w 12192000"/>
              <a:gd name="connsiteY76" fmla="*/ 675698 h 4939827"/>
              <a:gd name="connsiteX77" fmla="*/ 11148789 w 12192000"/>
              <a:gd name="connsiteY77" fmla="*/ 685041 h 4939827"/>
              <a:gd name="connsiteX78" fmla="*/ 11249129 w 12192000"/>
              <a:gd name="connsiteY78" fmla="*/ 684218 h 4939827"/>
              <a:gd name="connsiteX79" fmla="*/ 11299915 w 12192000"/>
              <a:gd name="connsiteY79" fmla="*/ 692177 h 4939827"/>
              <a:gd name="connsiteX80" fmla="*/ 11386973 w 12192000"/>
              <a:gd name="connsiteY80" fmla="*/ 708209 h 4939827"/>
              <a:gd name="connsiteX81" fmla="*/ 11500105 w 12192000"/>
              <a:gd name="connsiteY81" fmla="*/ 735014 h 4939827"/>
              <a:gd name="connsiteX82" fmla="*/ 11621735 w 12192000"/>
              <a:gd name="connsiteY82" fmla="*/ 789584 h 4939827"/>
              <a:gd name="connsiteX83" fmla="*/ 11691200 w 12192000"/>
              <a:gd name="connsiteY83" fmla="*/ 867902 h 4939827"/>
              <a:gd name="connsiteX84" fmla="*/ 11819427 w 12192000"/>
              <a:gd name="connsiteY84" fmla="*/ 911634 h 4939827"/>
              <a:gd name="connsiteX85" fmla="*/ 11969720 w 12192000"/>
              <a:gd name="connsiteY85" fmla="*/ 964737 h 4939827"/>
              <a:gd name="connsiteX86" fmla="*/ 12055766 w 12192000"/>
              <a:gd name="connsiteY86" fmla="*/ 991268 h 4939827"/>
              <a:gd name="connsiteX87" fmla="*/ 12171539 w 12192000"/>
              <a:gd name="connsiteY87" fmla="*/ 995427 h 4939827"/>
              <a:gd name="connsiteX88" fmla="*/ 12187831 w 12192000"/>
              <a:gd name="connsiteY88" fmla="*/ 996580 h 4939827"/>
              <a:gd name="connsiteX89" fmla="*/ 12192000 w 12192000"/>
              <a:gd name="connsiteY89" fmla="*/ 996726 h 4939827"/>
              <a:gd name="connsiteX90" fmla="*/ 12192000 w 12192000"/>
              <a:gd name="connsiteY90" fmla="*/ 4939827 h 4939827"/>
              <a:gd name="connsiteX91" fmla="*/ 0 w 12192000"/>
              <a:gd name="connsiteY91" fmla="*/ 4939827 h 4939827"/>
              <a:gd name="connsiteX92" fmla="*/ 0 w 12192000"/>
              <a:gd name="connsiteY92" fmla="*/ 512043 h 4939827"/>
              <a:gd name="connsiteX93" fmla="*/ 7381 w 12192000"/>
              <a:gd name="connsiteY93" fmla="*/ 512580 h 4939827"/>
              <a:gd name="connsiteX94" fmla="*/ 100029 w 12192000"/>
              <a:gd name="connsiteY94" fmla="*/ 504758 h 4939827"/>
              <a:gd name="connsiteX95" fmla="*/ 155244 w 12192000"/>
              <a:gd name="connsiteY95" fmla="*/ 525130 h 4939827"/>
              <a:gd name="connsiteX96" fmla="*/ 254366 w 12192000"/>
              <a:gd name="connsiteY96" fmla="*/ 534449 h 4939827"/>
              <a:gd name="connsiteX97" fmla="*/ 447292 w 12192000"/>
              <a:gd name="connsiteY97" fmla="*/ 542725 h 4939827"/>
              <a:gd name="connsiteX98" fmla="*/ 628105 w 12192000"/>
              <a:gd name="connsiteY98" fmla="*/ 547853 h 4939827"/>
              <a:gd name="connsiteX99" fmla="*/ 783146 w 12192000"/>
              <a:gd name="connsiteY99" fmla="*/ 591799 h 4939827"/>
              <a:gd name="connsiteX100" fmla="*/ 1043676 w 12192000"/>
              <a:gd name="connsiteY100" fmla="*/ 591887 h 4939827"/>
              <a:gd name="connsiteX101" fmla="*/ 1281816 w 12192000"/>
              <a:gd name="connsiteY101" fmla="*/ 520946 h 4939827"/>
              <a:gd name="connsiteX102" fmla="*/ 1486347 w 12192000"/>
              <a:gd name="connsiteY102" fmla="*/ 487310 h 4939827"/>
              <a:gd name="connsiteX103" fmla="*/ 1568079 w 12192000"/>
              <a:gd name="connsiteY103" fmla="*/ 462531 h 4939827"/>
              <a:gd name="connsiteX104" fmla="*/ 1622516 w 12192000"/>
              <a:gd name="connsiteY104" fmla="*/ 466058 h 4939827"/>
              <a:gd name="connsiteX105" fmla="*/ 1655457 w 12192000"/>
              <a:gd name="connsiteY105" fmla="*/ 465359 h 4939827"/>
              <a:gd name="connsiteX106" fmla="*/ 1717454 w 12192000"/>
              <a:gd name="connsiteY106" fmla="*/ 417203 h 4939827"/>
              <a:gd name="connsiteX107" fmla="*/ 1913794 w 12192000"/>
              <a:gd name="connsiteY107" fmla="*/ 365255 h 4939827"/>
              <a:gd name="connsiteX108" fmla="*/ 2129762 w 12192000"/>
              <a:gd name="connsiteY108" fmla="*/ 367832 h 4939827"/>
              <a:gd name="connsiteX109" fmla="*/ 2376970 w 12192000"/>
              <a:gd name="connsiteY109" fmla="*/ 350129 h 4939827"/>
              <a:gd name="connsiteX110" fmla="*/ 2480155 w 12192000"/>
              <a:gd name="connsiteY110" fmla="*/ 359227 h 4939827"/>
              <a:gd name="connsiteX111" fmla="*/ 2586782 w 12192000"/>
              <a:gd name="connsiteY111" fmla="*/ 339352 h 4939827"/>
              <a:gd name="connsiteX112" fmla="*/ 2679617 w 12192000"/>
              <a:gd name="connsiteY112" fmla="*/ 305383 h 4939827"/>
              <a:gd name="connsiteX113" fmla="*/ 2788947 w 12192000"/>
              <a:gd name="connsiteY113" fmla="*/ 250375 h 4939827"/>
              <a:gd name="connsiteX114" fmla="*/ 2965530 w 12192000"/>
              <a:gd name="connsiteY114" fmla="*/ 245958 h 4939827"/>
              <a:gd name="connsiteX115" fmla="*/ 3103677 w 12192000"/>
              <a:gd name="connsiteY115" fmla="*/ 209527 h 4939827"/>
              <a:gd name="connsiteX116" fmla="*/ 3126759 w 12192000"/>
              <a:gd name="connsiteY116" fmla="*/ 211226 h 4939827"/>
              <a:gd name="connsiteX117" fmla="*/ 3164020 w 12192000"/>
              <a:gd name="connsiteY117" fmla="*/ 212779 h 4939827"/>
              <a:gd name="connsiteX118" fmla="*/ 3285019 w 12192000"/>
              <a:gd name="connsiteY118" fmla="*/ 220535 h 4939827"/>
              <a:gd name="connsiteX119" fmla="*/ 3365154 w 12192000"/>
              <a:gd name="connsiteY119" fmla="*/ 226416 h 4939827"/>
              <a:gd name="connsiteX120" fmla="*/ 3367507 w 12192000"/>
              <a:gd name="connsiteY120" fmla="*/ 225416 h 4939827"/>
              <a:gd name="connsiteX121" fmla="*/ 3387567 w 12192000"/>
              <a:gd name="connsiteY121" fmla="*/ 227103 h 4939827"/>
              <a:gd name="connsiteX122" fmla="*/ 3498001 w 12192000"/>
              <a:gd name="connsiteY122" fmla="*/ 231941 h 4939827"/>
              <a:gd name="connsiteX123" fmla="*/ 3561557 w 12192000"/>
              <a:gd name="connsiteY123" fmla="*/ 228095 h 4939827"/>
              <a:gd name="connsiteX124" fmla="*/ 3611920 w 12192000"/>
              <a:gd name="connsiteY124" fmla="*/ 218094 h 4939827"/>
              <a:gd name="connsiteX125" fmla="*/ 3620528 w 12192000"/>
              <a:gd name="connsiteY125" fmla="*/ 218788 h 4939827"/>
              <a:gd name="connsiteX126" fmla="*/ 3620766 w 12192000"/>
              <a:gd name="connsiteY126" fmla="*/ 218511 h 4939827"/>
              <a:gd name="connsiteX127" fmla="*/ 3629977 w 12192000"/>
              <a:gd name="connsiteY127" fmla="*/ 218664 h 4939827"/>
              <a:gd name="connsiteX128" fmla="*/ 3636217 w 12192000"/>
              <a:gd name="connsiteY128" fmla="*/ 220048 h 4939827"/>
              <a:gd name="connsiteX129" fmla="*/ 3709484 w 12192000"/>
              <a:gd name="connsiteY129" fmla="*/ 186927 h 4939827"/>
              <a:gd name="connsiteX130" fmla="*/ 3761342 w 12192000"/>
              <a:gd name="connsiteY130" fmla="*/ 177474 h 4939827"/>
              <a:gd name="connsiteX131" fmla="*/ 3799748 w 12192000"/>
              <a:gd name="connsiteY131" fmla="*/ 167154 h 4939827"/>
              <a:gd name="connsiteX132" fmla="*/ 3922756 w 12192000"/>
              <a:gd name="connsiteY132" fmla="*/ 194044 h 4939827"/>
              <a:gd name="connsiteX133" fmla="*/ 4028476 w 12192000"/>
              <a:gd name="connsiteY133" fmla="*/ 223679 h 4939827"/>
              <a:gd name="connsiteX134" fmla="*/ 4191582 w 12192000"/>
              <a:gd name="connsiteY134" fmla="*/ 238952 h 4939827"/>
              <a:gd name="connsiteX135" fmla="*/ 4251024 w 12192000"/>
              <a:gd name="connsiteY135" fmla="*/ 240874 h 4939827"/>
              <a:gd name="connsiteX136" fmla="*/ 4355275 w 12192000"/>
              <a:gd name="connsiteY136" fmla="*/ 260205 h 4939827"/>
              <a:gd name="connsiteX137" fmla="*/ 4423807 w 12192000"/>
              <a:gd name="connsiteY137" fmla="*/ 270366 h 4939827"/>
              <a:gd name="connsiteX138" fmla="*/ 4558432 w 12192000"/>
              <a:gd name="connsiteY138" fmla="*/ 269194 h 4939827"/>
              <a:gd name="connsiteX139" fmla="*/ 4635061 w 12192000"/>
              <a:gd name="connsiteY139" fmla="*/ 280682 h 4939827"/>
              <a:gd name="connsiteX140" fmla="*/ 4807427 w 12192000"/>
              <a:gd name="connsiteY140" fmla="*/ 276835 h 4939827"/>
              <a:gd name="connsiteX141" fmla="*/ 5028933 w 12192000"/>
              <a:gd name="connsiteY141" fmla="*/ 183887 h 4939827"/>
              <a:gd name="connsiteX142" fmla="*/ 5093642 w 12192000"/>
              <a:gd name="connsiteY142" fmla="*/ 177214 h 4939827"/>
              <a:gd name="connsiteX143" fmla="*/ 5102642 w 12192000"/>
              <a:gd name="connsiteY143" fmla="*/ 186816 h 4939827"/>
              <a:gd name="connsiteX144" fmla="*/ 5193590 w 12192000"/>
              <a:gd name="connsiteY144" fmla="*/ 156458 h 4939827"/>
              <a:gd name="connsiteX145" fmla="*/ 5323922 w 12192000"/>
              <a:gd name="connsiteY145" fmla="*/ 146332 h 4939827"/>
              <a:gd name="connsiteX146" fmla="*/ 5421860 w 12192000"/>
              <a:gd name="connsiteY146" fmla="*/ 167298 h 4939827"/>
              <a:gd name="connsiteX147" fmla="*/ 5476948 w 12192000"/>
              <a:gd name="connsiteY147" fmla="*/ 173249 h 4939827"/>
              <a:gd name="connsiteX148" fmla="*/ 5516842 w 12192000"/>
              <a:gd name="connsiteY148" fmla="*/ 184018 h 4939827"/>
              <a:gd name="connsiteX149" fmla="*/ 5619415 w 12192000"/>
              <a:gd name="connsiteY149" fmla="*/ 176781 h 4939827"/>
              <a:gd name="connsiteX150" fmla="*/ 5789867 w 12192000"/>
              <a:gd name="connsiteY150" fmla="*/ 150304 h 4939827"/>
              <a:gd name="connsiteX151" fmla="*/ 5825953 w 12192000"/>
              <a:gd name="connsiteY151" fmla="*/ 147907 h 4939827"/>
              <a:gd name="connsiteX152" fmla="*/ 5856168 w 12192000"/>
              <a:gd name="connsiteY152" fmla="*/ 158719 h 4939827"/>
              <a:gd name="connsiteX153" fmla="*/ 5862476 w 12192000"/>
              <a:gd name="connsiteY153" fmla="*/ 172447 h 4939827"/>
              <a:gd name="connsiteX154" fmla="*/ 5882195 w 12192000"/>
              <a:gd name="connsiteY154" fmla="*/ 173195 h 4939827"/>
              <a:gd name="connsiteX155" fmla="*/ 5887271 w 12192000"/>
              <a:gd name="connsiteY155" fmla="*/ 176084 h 4939827"/>
              <a:gd name="connsiteX156" fmla="*/ 5921577 w 12192000"/>
              <a:gd name="connsiteY156" fmla="*/ 169858 h 4939827"/>
              <a:gd name="connsiteX157" fmla="*/ 5983240 w 12192000"/>
              <a:gd name="connsiteY157" fmla="*/ 152755 h 4939827"/>
              <a:gd name="connsiteX158" fmla="*/ 6152287 w 12192000"/>
              <a:gd name="connsiteY158" fmla="*/ 116736 h 4939827"/>
              <a:gd name="connsiteX159" fmla="*/ 6415830 w 12192000"/>
              <a:gd name="connsiteY159" fmla="*/ 136006 h 4939827"/>
              <a:gd name="connsiteX160" fmla="*/ 6756965 w 12192000"/>
              <a:gd name="connsiteY160" fmla="*/ 57636 h 4939827"/>
              <a:gd name="connsiteX161" fmla="*/ 6819400 w 12192000"/>
              <a:gd name="connsiteY161" fmla="*/ 30742 h 4939827"/>
              <a:gd name="connsiteX162" fmla="*/ 6986370 w 12192000"/>
              <a:gd name="connsiteY162" fmla="*/ 12659 h 4939827"/>
              <a:gd name="connsiteX163" fmla="*/ 6989536 w 12192000"/>
              <a:gd name="connsiteY163" fmla="*/ 14528 h 4939827"/>
              <a:gd name="connsiteX164" fmla="*/ 7015933 w 12192000"/>
              <a:gd name="connsiteY164" fmla="*/ 9653 h 4939827"/>
              <a:gd name="connsiteX165" fmla="*/ 7020592 w 12192000"/>
              <a:gd name="connsiteY165" fmla="*/ 1651 h 4939827"/>
              <a:gd name="connsiteX166" fmla="*/ 7025905 w 12192000"/>
              <a:gd name="connsiteY166"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287089 w 12192000"/>
              <a:gd name="connsiteY55" fmla="*/ 303891 h 4939827"/>
              <a:gd name="connsiteX56" fmla="*/ 9371484 w 12192000"/>
              <a:gd name="connsiteY56" fmla="*/ 329634 h 4939827"/>
              <a:gd name="connsiteX57" fmla="*/ 9404829 w 12192000"/>
              <a:gd name="connsiteY57" fmla="*/ 339038 h 4939827"/>
              <a:gd name="connsiteX58" fmla="*/ 9427021 w 12192000"/>
              <a:gd name="connsiteY58" fmla="*/ 358784 h 4939827"/>
              <a:gd name="connsiteX59" fmla="*/ 9670844 w 12192000"/>
              <a:gd name="connsiteY59" fmla="*/ 405128 h 4939827"/>
              <a:gd name="connsiteX60" fmla="*/ 9816083 w 12192000"/>
              <a:gd name="connsiteY60" fmla="*/ 416573 h 4939827"/>
              <a:gd name="connsiteX61" fmla="*/ 9936741 w 12192000"/>
              <a:gd name="connsiteY61" fmla="*/ 437044 h 4939827"/>
              <a:gd name="connsiteX62" fmla="*/ 10050093 w 12192000"/>
              <a:gd name="connsiteY62" fmla="*/ 443783 h 4939827"/>
              <a:gd name="connsiteX63" fmla="*/ 10130090 w 12192000"/>
              <a:gd name="connsiteY63" fmla="*/ 459520 h 4939827"/>
              <a:gd name="connsiteX64" fmla="*/ 10173456 w 12192000"/>
              <a:gd name="connsiteY64" fmla="*/ 457749 h 4939827"/>
              <a:gd name="connsiteX65" fmla="*/ 10218232 w 12192000"/>
              <a:gd name="connsiteY65" fmla="*/ 459820 h 4939827"/>
              <a:gd name="connsiteX66" fmla="*/ 10354176 w 12192000"/>
              <a:gd name="connsiteY66" fmla="*/ 471377 h 4939827"/>
              <a:gd name="connsiteX67" fmla="*/ 10430681 w 12192000"/>
              <a:gd name="connsiteY67" fmla="*/ 481226 h 4939827"/>
              <a:gd name="connsiteX68" fmla="*/ 10478169 w 12192000"/>
              <a:gd name="connsiteY68" fmla="*/ 481774 h 4939827"/>
              <a:gd name="connsiteX69" fmla="*/ 10540907 w 12192000"/>
              <a:gd name="connsiteY69" fmla="*/ 485607 h 4939827"/>
              <a:gd name="connsiteX70" fmla="*/ 10614941 w 12192000"/>
              <a:gd name="connsiteY70" fmla="*/ 487592 h 4939827"/>
              <a:gd name="connsiteX71" fmla="*/ 10674098 w 12192000"/>
              <a:gd name="connsiteY71" fmla="*/ 521656 h 4939827"/>
              <a:gd name="connsiteX72" fmla="*/ 10874834 w 12192000"/>
              <a:gd name="connsiteY72" fmla="*/ 574867 h 4939827"/>
              <a:gd name="connsiteX73" fmla="*/ 10944981 w 12192000"/>
              <a:gd name="connsiteY73" fmla="*/ 615042 h 4939827"/>
              <a:gd name="connsiteX74" fmla="*/ 11006376 w 12192000"/>
              <a:gd name="connsiteY74" fmla="*/ 645957 h 4939827"/>
              <a:gd name="connsiteX75" fmla="*/ 11076308 w 12192000"/>
              <a:gd name="connsiteY75" fmla="*/ 675698 h 4939827"/>
              <a:gd name="connsiteX76" fmla="*/ 11148789 w 12192000"/>
              <a:gd name="connsiteY76" fmla="*/ 685041 h 4939827"/>
              <a:gd name="connsiteX77" fmla="*/ 11249129 w 12192000"/>
              <a:gd name="connsiteY77" fmla="*/ 684218 h 4939827"/>
              <a:gd name="connsiteX78" fmla="*/ 11299915 w 12192000"/>
              <a:gd name="connsiteY78" fmla="*/ 692177 h 4939827"/>
              <a:gd name="connsiteX79" fmla="*/ 11386973 w 12192000"/>
              <a:gd name="connsiteY79" fmla="*/ 708209 h 4939827"/>
              <a:gd name="connsiteX80" fmla="*/ 11500105 w 12192000"/>
              <a:gd name="connsiteY80" fmla="*/ 735014 h 4939827"/>
              <a:gd name="connsiteX81" fmla="*/ 11621735 w 12192000"/>
              <a:gd name="connsiteY81" fmla="*/ 789584 h 4939827"/>
              <a:gd name="connsiteX82" fmla="*/ 11691200 w 12192000"/>
              <a:gd name="connsiteY82" fmla="*/ 867902 h 4939827"/>
              <a:gd name="connsiteX83" fmla="*/ 11819427 w 12192000"/>
              <a:gd name="connsiteY83" fmla="*/ 911634 h 4939827"/>
              <a:gd name="connsiteX84" fmla="*/ 11969720 w 12192000"/>
              <a:gd name="connsiteY84" fmla="*/ 964737 h 4939827"/>
              <a:gd name="connsiteX85" fmla="*/ 12055766 w 12192000"/>
              <a:gd name="connsiteY85" fmla="*/ 991268 h 4939827"/>
              <a:gd name="connsiteX86" fmla="*/ 12171539 w 12192000"/>
              <a:gd name="connsiteY86" fmla="*/ 995427 h 4939827"/>
              <a:gd name="connsiteX87" fmla="*/ 12187831 w 12192000"/>
              <a:gd name="connsiteY87" fmla="*/ 996580 h 4939827"/>
              <a:gd name="connsiteX88" fmla="*/ 12192000 w 12192000"/>
              <a:gd name="connsiteY88" fmla="*/ 996726 h 4939827"/>
              <a:gd name="connsiteX89" fmla="*/ 12192000 w 12192000"/>
              <a:gd name="connsiteY89" fmla="*/ 4939827 h 4939827"/>
              <a:gd name="connsiteX90" fmla="*/ 0 w 12192000"/>
              <a:gd name="connsiteY90" fmla="*/ 4939827 h 4939827"/>
              <a:gd name="connsiteX91" fmla="*/ 0 w 12192000"/>
              <a:gd name="connsiteY91" fmla="*/ 512043 h 4939827"/>
              <a:gd name="connsiteX92" fmla="*/ 7381 w 12192000"/>
              <a:gd name="connsiteY92" fmla="*/ 512580 h 4939827"/>
              <a:gd name="connsiteX93" fmla="*/ 100029 w 12192000"/>
              <a:gd name="connsiteY93" fmla="*/ 504758 h 4939827"/>
              <a:gd name="connsiteX94" fmla="*/ 155244 w 12192000"/>
              <a:gd name="connsiteY94" fmla="*/ 525130 h 4939827"/>
              <a:gd name="connsiteX95" fmla="*/ 254366 w 12192000"/>
              <a:gd name="connsiteY95" fmla="*/ 534449 h 4939827"/>
              <a:gd name="connsiteX96" fmla="*/ 447292 w 12192000"/>
              <a:gd name="connsiteY96" fmla="*/ 542725 h 4939827"/>
              <a:gd name="connsiteX97" fmla="*/ 628105 w 12192000"/>
              <a:gd name="connsiteY97" fmla="*/ 547853 h 4939827"/>
              <a:gd name="connsiteX98" fmla="*/ 783146 w 12192000"/>
              <a:gd name="connsiteY98" fmla="*/ 591799 h 4939827"/>
              <a:gd name="connsiteX99" fmla="*/ 1043676 w 12192000"/>
              <a:gd name="connsiteY99" fmla="*/ 591887 h 4939827"/>
              <a:gd name="connsiteX100" fmla="*/ 1281816 w 12192000"/>
              <a:gd name="connsiteY100" fmla="*/ 520946 h 4939827"/>
              <a:gd name="connsiteX101" fmla="*/ 1486347 w 12192000"/>
              <a:gd name="connsiteY101" fmla="*/ 487310 h 4939827"/>
              <a:gd name="connsiteX102" fmla="*/ 1568079 w 12192000"/>
              <a:gd name="connsiteY102" fmla="*/ 462531 h 4939827"/>
              <a:gd name="connsiteX103" fmla="*/ 1622516 w 12192000"/>
              <a:gd name="connsiteY103" fmla="*/ 466058 h 4939827"/>
              <a:gd name="connsiteX104" fmla="*/ 1655457 w 12192000"/>
              <a:gd name="connsiteY104" fmla="*/ 465359 h 4939827"/>
              <a:gd name="connsiteX105" fmla="*/ 1717454 w 12192000"/>
              <a:gd name="connsiteY105" fmla="*/ 417203 h 4939827"/>
              <a:gd name="connsiteX106" fmla="*/ 1913794 w 12192000"/>
              <a:gd name="connsiteY106" fmla="*/ 365255 h 4939827"/>
              <a:gd name="connsiteX107" fmla="*/ 2129762 w 12192000"/>
              <a:gd name="connsiteY107" fmla="*/ 367832 h 4939827"/>
              <a:gd name="connsiteX108" fmla="*/ 2376970 w 12192000"/>
              <a:gd name="connsiteY108" fmla="*/ 350129 h 4939827"/>
              <a:gd name="connsiteX109" fmla="*/ 2480155 w 12192000"/>
              <a:gd name="connsiteY109" fmla="*/ 359227 h 4939827"/>
              <a:gd name="connsiteX110" fmla="*/ 2586782 w 12192000"/>
              <a:gd name="connsiteY110" fmla="*/ 339352 h 4939827"/>
              <a:gd name="connsiteX111" fmla="*/ 2679617 w 12192000"/>
              <a:gd name="connsiteY111" fmla="*/ 305383 h 4939827"/>
              <a:gd name="connsiteX112" fmla="*/ 2788947 w 12192000"/>
              <a:gd name="connsiteY112" fmla="*/ 250375 h 4939827"/>
              <a:gd name="connsiteX113" fmla="*/ 2965530 w 12192000"/>
              <a:gd name="connsiteY113" fmla="*/ 245958 h 4939827"/>
              <a:gd name="connsiteX114" fmla="*/ 3103677 w 12192000"/>
              <a:gd name="connsiteY114" fmla="*/ 209527 h 4939827"/>
              <a:gd name="connsiteX115" fmla="*/ 3126759 w 12192000"/>
              <a:gd name="connsiteY115" fmla="*/ 211226 h 4939827"/>
              <a:gd name="connsiteX116" fmla="*/ 3164020 w 12192000"/>
              <a:gd name="connsiteY116" fmla="*/ 212779 h 4939827"/>
              <a:gd name="connsiteX117" fmla="*/ 3285019 w 12192000"/>
              <a:gd name="connsiteY117" fmla="*/ 220535 h 4939827"/>
              <a:gd name="connsiteX118" fmla="*/ 3365154 w 12192000"/>
              <a:gd name="connsiteY118" fmla="*/ 226416 h 4939827"/>
              <a:gd name="connsiteX119" fmla="*/ 3367507 w 12192000"/>
              <a:gd name="connsiteY119" fmla="*/ 225416 h 4939827"/>
              <a:gd name="connsiteX120" fmla="*/ 3387567 w 12192000"/>
              <a:gd name="connsiteY120" fmla="*/ 227103 h 4939827"/>
              <a:gd name="connsiteX121" fmla="*/ 3498001 w 12192000"/>
              <a:gd name="connsiteY121" fmla="*/ 231941 h 4939827"/>
              <a:gd name="connsiteX122" fmla="*/ 3561557 w 12192000"/>
              <a:gd name="connsiteY122" fmla="*/ 228095 h 4939827"/>
              <a:gd name="connsiteX123" fmla="*/ 3611920 w 12192000"/>
              <a:gd name="connsiteY123" fmla="*/ 218094 h 4939827"/>
              <a:gd name="connsiteX124" fmla="*/ 3620528 w 12192000"/>
              <a:gd name="connsiteY124" fmla="*/ 218788 h 4939827"/>
              <a:gd name="connsiteX125" fmla="*/ 3620766 w 12192000"/>
              <a:gd name="connsiteY125" fmla="*/ 218511 h 4939827"/>
              <a:gd name="connsiteX126" fmla="*/ 3629977 w 12192000"/>
              <a:gd name="connsiteY126" fmla="*/ 218664 h 4939827"/>
              <a:gd name="connsiteX127" fmla="*/ 3636217 w 12192000"/>
              <a:gd name="connsiteY127" fmla="*/ 220048 h 4939827"/>
              <a:gd name="connsiteX128" fmla="*/ 3709484 w 12192000"/>
              <a:gd name="connsiteY128" fmla="*/ 186927 h 4939827"/>
              <a:gd name="connsiteX129" fmla="*/ 3761342 w 12192000"/>
              <a:gd name="connsiteY129" fmla="*/ 177474 h 4939827"/>
              <a:gd name="connsiteX130" fmla="*/ 3799748 w 12192000"/>
              <a:gd name="connsiteY130" fmla="*/ 167154 h 4939827"/>
              <a:gd name="connsiteX131" fmla="*/ 3922756 w 12192000"/>
              <a:gd name="connsiteY131" fmla="*/ 194044 h 4939827"/>
              <a:gd name="connsiteX132" fmla="*/ 4028476 w 12192000"/>
              <a:gd name="connsiteY132" fmla="*/ 223679 h 4939827"/>
              <a:gd name="connsiteX133" fmla="*/ 4191582 w 12192000"/>
              <a:gd name="connsiteY133" fmla="*/ 238952 h 4939827"/>
              <a:gd name="connsiteX134" fmla="*/ 4251024 w 12192000"/>
              <a:gd name="connsiteY134" fmla="*/ 240874 h 4939827"/>
              <a:gd name="connsiteX135" fmla="*/ 4355275 w 12192000"/>
              <a:gd name="connsiteY135" fmla="*/ 260205 h 4939827"/>
              <a:gd name="connsiteX136" fmla="*/ 4423807 w 12192000"/>
              <a:gd name="connsiteY136" fmla="*/ 270366 h 4939827"/>
              <a:gd name="connsiteX137" fmla="*/ 4558432 w 12192000"/>
              <a:gd name="connsiteY137" fmla="*/ 269194 h 4939827"/>
              <a:gd name="connsiteX138" fmla="*/ 4635061 w 12192000"/>
              <a:gd name="connsiteY138" fmla="*/ 280682 h 4939827"/>
              <a:gd name="connsiteX139" fmla="*/ 4807427 w 12192000"/>
              <a:gd name="connsiteY139" fmla="*/ 276835 h 4939827"/>
              <a:gd name="connsiteX140" fmla="*/ 5028933 w 12192000"/>
              <a:gd name="connsiteY140" fmla="*/ 183887 h 4939827"/>
              <a:gd name="connsiteX141" fmla="*/ 5093642 w 12192000"/>
              <a:gd name="connsiteY141" fmla="*/ 177214 h 4939827"/>
              <a:gd name="connsiteX142" fmla="*/ 5102642 w 12192000"/>
              <a:gd name="connsiteY142" fmla="*/ 186816 h 4939827"/>
              <a:gd name="connsiteX143" fmla="*/ 5193590 w 12192000"/>
              <a:gd name="connsiteY143" fmla="*/ 156458 h 4939827"/>
              <a:gd name="connsiteX144" fmla="*/ 5323922 w 12192000"/>
              <a:gd name="connsiteY144" fmla="*/ 146332 h 4939827"/>
              <a:gd name="connsiteX145" fmla="*/ 5421860 w 12192000"/>
              <a:gd name="connsiteY145" fmla="*/ 167298 h 4939827"/>
              <a:gd name="connsiteX146" fmla="*/ 5476948 w 12192000"/>
              <a:gd name="connsiteY146" fmla="*/ 173249 h 4939827"/>
              <a:gd name="connsiteX147" fmla="*/ 5516842 w 12192000"/>
              <a:gd name="connsiteY147" fmla="*/ 184018 h 4939827"/>
              <a:gd name="connsiteX148" fmla="*/ 5619415 w 12192000"/>
              <a:gd name="connsiteY148" fmla="*/ 176781 h 4939827"/>
              <a:gd name="connsiteX149" fmla="*/ 5789867 w 12192000"/>
              <a:gd name="connsiteY149" fmla="*/ 150304 h 4939827"/>
              <a:gd name="connsiteX150" fmla="*/ 5825953 w 12192000"/>
              <a:gd name="connsiteY150" fmla="*/ 147907 h 4939827"/>
              <a:gd name="connsiteX151" fmla="*/ 5856168 w 12192000"/>
              <a:gd name="connsiteY151" fmla="*/ 158719 h 4939827"/>
              <a:gd name="connsiteX152" fmla="*/ 5862476 w 12192000"/>
              <a:gd name="connsiteY152" fmla="*/ 172447 h 4939827"/>
              <a:gd name="connsiteX153" fmla="*/ 5882195 w 12192000"/>
              <a:gd name="connsiteY153" fmla="*/ 173195 h 4939827"/>
              <a:gd name="connsiteX154" fmla="*/ 5887271 w 12192000"/>
              <a:gd name="connsiteY154" fmla="*/ 176084 h 4939827"/>
              <a:gd name="connsiteX155" fmla="*/ 5921577 w 12192000"/>
              <a:gd name="connsiteY155" fmla="*/ 169858 h 4939827"/>
              <a:gd name="connsiteX156" fmla="*/ 5983240 w 12192000"/>
              <a:gd name="connsiteY156" fmla="*/ 152755 h 4939827"/>
              <a:gd name="connsiteX157" fmla="*/ 6152287 w 12192000"/>
              <a:gd name="connsiteY157" fmla="*/ 116736 h 4939827"/>
              <a:gd name="connsiteX158" fmla="*/ 6415830 w 12192000"/>
              <a:gd name="connsiteY158" fmla="*/ 136006 h 4939827"/>
              <a:gd name="connsiteX159" fmla="*/ 6756965 w 12192000"/>
              <a:gd name="connsiteY159" fmla="*/ 57636 h 4939827"/>
              <a:gd name="connsiteX160" fmla="*/ 6819400 w 12192000"/>
              <a:gd name="connsiteY160" fmla="*/ 30742 h 4939827"/>
              <a:gd name="connsiteX161" fmla="*/ 6986370 w 12192000"/>
              <a:gd name="connsiteY161" fmla="*/ 12659 h 4939827"/>
              <a:gd name="connsiteX162" fmla="*/ 6989536 w 12192000"/>
              <a:gd name="connsiteY162" fmla="*/ 14528 h 4939827"/>
              <a:gd name="connsiteX163" fmla="*/ 7015933 w 12192000"/>
              <a:gd name="connsiteY163" fmla="*/ 9653 h 4939827"/>
              <a:gd name="connsiteX164" fmla="*/ 7020592 w 12192000"/>
              <a:gd name="connsiteY164" fmla="*/ 1651 h 4939827"/>
              <a:gd name="connsiteX165" fmla="*/ 7025905 w 12192000"/>
              <a:gd name="connsiteY165"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588044 w 12192000"/>
              <a:gd name="connsiteY13" fmla="*/ 110756 h 4939827"/>
              <a:gd name="connsiteX14" fmla="*/ 7732750 w 12192000"/>
              <a:gd name="connsiteY14" fmla="*/ 145456 h 4939827"/>
              <a:gd name="connsiteX15" fmla="*/ 7785900 w 12192000"/>
              <a:gd name="connsiteY15" fmla="*/ 154493 h 4939827"/>
              <a:gd name="connsiteX16" fmla="*/ 7877301 w 12192000"/>
              <a:gd name="connsiteY16" fmla="*/ 186153 h 4939827"/>
              <a:gd name="connsiteX17" fmla="*/ 7952584 w 12192000"/>
              <a:gd name="connsiteY17" fmla="*/ 170181 h 4939827"/>
              <a:gd name="connsiteX18" fmla="*/ 8009534 w 12192000"/>
              <a:gd name="connsiteY18" fmla="*/ 176441 h 4939827"/>
              <a:gd name="connsiteX19" fmla="*/ 8058681 w 12192000"/>
              <a:gd name="connsiteY19" fmla="*/ 219431 h 4939827"/>
              <a:gd name="connsiteX20" fmla="*/ 8126175 w 12192000"/>
              <a:gd name="connsiteY20" fmla="*/ 240005 h 4939827"/>
              <a:gd name="connsiteX21" fmla="*/ 8166439 w 12192000"/>
              <a:gd name="connsiteY21" fmla="*/ 252699 h 4939827"/>
              <a:gd name="connsiteX22" fmla="*/ 8281371 w 12192000"/>
              <a:gd name="connsiteY22" fmla="*/ 256875 h 4939827"/>
              <a:gd name="connsiteX23" fmla="*/ 8381609 w 12192000"/>
              <a:gd name="connsiteY23" fmla="*/ 240618 h 4939827"/>
              <a:gd name="connsiteX24" fmla="*/ 8406759 w 12192000"/>
              <a:gd name="connsiteY24" fmla="*/ 232517 h 4939827"/>
              <a:gd name="connsiteX25" fmla="*/ 8426506 w 12192000"/>
              <a:gd name="connsiteY25" fmla="*/ 241842 h 4939827"/>
              <a:gd name="connsiteX26" fmla="*/ 8427949 w 12192000"/>
              <a:gd name="connsiteY26" fmla="*/ 240981 h 4939827"/>
              <a:gd name="connsiteX27" fmla="*/ 8441468 w 12192000"/>
              <a:gd name="connsiteY27" fmla="*/ 241157 h 4939827"/>
              <a:gd name="connsiteX28" fmla="*/ 8565757 w 12192000"/>
              <a:gd name="connsiteY28" fmla="*/ 255317 h 4939827"/>
              <a:gd name="connsiteX29" fmla="*/ 8573171 w 12192000"/>
              <a:gd name="connsiteY29" fmla="*/ 258426 h 4939827"/>
              <a:gd name="connsiteX30" fmla="*/ 8573548 w 12192000"/>
              <a:gd name="connsiteY30" fmla="*/ 258241 h 4939827"/>
              <a:gd name="connsiteX31" fmla="*/ 8581827 w 12192000"/>
              <a:gd name="connsiteY31" fmla="*/ 261028 h 4939827"/>
              <a:gd name="connsiteX32" fmla="*/ 8586687 w 12192000"/>
              <a:gd name="connsiteY32" fmla="*/ 264089 h 4939827"/>
              <a:gd name="connsiteX33" fmla="*/ 8601067 w 12192000"/>
              <a:gd name="connsiteY33" fmla="*/ 270114 h 4939827"/>
              <a:gd name="connsiteX34" fmla="*/ 8672650 w 12192000"/>
              <a:gd name="connsiteY34" fmla="*/ 254821 h 4939827"/>
              <a:gd name="connsiteX35" fmla="*/ 8785543 w 12192000"/>
              <a:gd name="connsiteY35" fmla="*/ 263406 h 4939827"/>
              <a:gd name="connsiteX36" fmla="*/ 8830588 w 12192000"/>
              <a:gd name="connsiteY36" fmla="*/ 265483 h 4939827"/>
              <a:gd name="connsiteX37" fmla="*/ 8905142 w 12192000"/>
              <a:gd name="connsiteY37" fmla="*/ 264958 h 4939827"/>
              <a:gd name="connsiteX38" fmla="*/ 8968582 w 12192000"/>
              <a:gd name="connsiteY38" fmla="*/ 262728 h 4939827"/>
              <a:gd name="connsiteX39" fmla="*/ 8972994 w 12192000"/>
              <a:gd name="connsiteY39" fmla="*/ 263284 h 4939827"/>
              <a:gd name="connsiteX40" fmla="*/ 9004605 w 12192000"/>
              <a:gd name="connsiteY40" fmla="*/ 258041 h 4939827"/>
              <a:gd name="connsiteX41" fmla="*/ 9016165 w 12192000"/>
              <a:gd name="connsiteY41" fmla="*/ 261258 h 4939827"/>
              <a:gd name="connsiteX42" fmla="*/ 9043297 w 12192000"/>
              <a:gd name="connsiteY42" fmla="*/ 281547 h 4939827"/>
              <a:gd name="connsiteX43" fmla="*/ 9048315 w 12192000"/>
              <a:gd name="connsiteY43" fmla="*/ 279264 h 4939827"/>
              <a:gd name="connsiteX44" fmla="*/ 9054706 w 12192000"/>
              <a:gd name="connsiteY44" fmla="*/ 278538 h 4939827"/>
              <a:gd name="connsiteX45" fmla="*/ 9070919 w 12192000"/>
              <a:gd name="connsiteY45" fmla="*/ 281810 h 4939827"/>
              <a:gd name="connsiteX46" fmla="*/ 9076813 w 12192000"/>
              <a:gd name="connsiteY46" fmla="*/ 283909 h 4939827"/>
              <a:gd name="connsiteX47" fmla="*/ 9085871 w 12192000"/>
              <a:gd name="connsiteY47" fmla="*/ 285133 h 4939827"/>
              <a:gd name="connsiteX48" fmla="*/ 9086159 w 12192000"/>
              <a:gd name="connsiteY48" fmla="*/ 284887 h 4939827"/>
              <a:gd name="connsiteX49" fmla="*/ 9134606 w 12192000"/>
              <a:gd name="connsiteY49" fmla="*/ 288168 h 4939827"/>
              <a:gd name="connsiteX50" fmla="*/ 9195590 w 12192000"/>
              <a:gd name="connsiteY50" fmla="*/ 279568 h 4939827"/>
              <a:gd name="connsiteX51" fmla="*/ 9219336 w 12192000"/>
              <a:gd name="connsiteY51" fmla="*/ 278133 h 4939827"/>
              <a:gd name="connsiteX52" fmla="*/ 9232362 w 12192000"/>
              <a:gd name="connsiteY52" fmla="*/ 275894 h 4939827"/>
              <a:gd name="connsiteX53" fmla="*/ 9233396 w 12192000"/>
              <a:gd name="connsiteY53" fmla="*/ 274803 h 4939827"/>
              <a:gd name="connsiteX54" fmla="*/ 9256213 w 12192000"/>
              <a:gd name="connsiteY54" fmla="*/ 281576 h 4939827"/>
              <a:gd name="connsiteX55" fmla="*/ 9371484 w 12192000"/>
              <a:gd name="connsiteY55" fmla="*/ 329634 h 4939827"/>
              <a:gd name="connsiteX56" fmla="*/ 9404829 w 12192000"/>
              <a:gd name="connsiteY56" fmla="*/ 339038 h 4939827"/>
              <a:gd name="connsiteX57" fmla="*/ 9427021 w 12192000"/>
              <a:gd name="connsiteY57" fmla="*/ 358784 h 4939827"/>
              <a:gd name="connsiteX58" fmla="*/ 9670844 w 12192000"/>
              <a:gd name="connsiteY58" fmla="*/ 405128 h 4939827"/>
              <a:gd name="connsiteX59" fmla="*/ 9816083 w 12192000"/>
              <a:gd name="connsiteY59" fmla="*/ 416573 h 4939827"/>
              <a:gd name="connsiteX60" fmla="*/ 9936741 w 12192000"/>
              <a:gd name="connsiteY60" fmla="*/ 437044 h 4939827"/>
              <a:gd name="connsiteX61" fmla="*/ 10050093 w 12192000"/>
              <a:gd name="connsiteY61" fmla="*/ 443783 h 4939827"/>
              <a:gd name="connsiteX62" fmla="*/ 10130090 w 12192000"/>
              <a:gd name="connsiteY62" fmla="*/ 459520 h 4939827"/>
              <a:gd name="connsiteX63" fmla="*/ 10173456 w 12192000"/>
              <a:gd name="connsiteY63" fmla="*/ 457749 h 4939827"/>
              <a:gd name="connsiteX64" fmla="*/ 10218232 w 12192000"/>
              <a:gd name="connsiteY64" fmla="*/ 459820 h 4939827"/>
              <a:gd name="connsiteX65" fmla="*/ 10354176 w 12192000"/>
              <a:gd name="connsiteY65" fmla="*/ 471377 h 4939827"/>
              <a:gd name="connsiteX66" fmla="*/ 10430681 w 12192000"/>
              <a:gd name="connsiteY66" fmla="*/ 481226 h 4939827"/>
              <a:gd name="connsiteX67" fmla="*/ 10478169 w 12192000"/>
              <a:gd name="connsiteY67" fmla="*/ 481774 h 4939827"/>
              <a:gd name="connsiteX68" fmla="*/ 10540907 w 12192000"/>
              <a:gd name="connsiteY68" fmla="*/ 485607 h 4939827"/>
              <a:gd name="connsiteX69" fmla="*/ 10614941 w 12192000"/>
              <a:gd name="connsiteY69" fmla="*/ 487592 h 4939827"/>
              <a:gd name="connsiteX70" fmla="*/ 10674098 w 12192000"/>
              <a:gd name="connsiteY70" fmla="*/ 521656 h 4939827"/>
              <a:gd name="connsiteX71" fmla="*/ 10874834 w 12192000"/>
              <a:gd name="connsiteY71" fmla="*/ 574867 h 4939827"/>
              <a:gd name="connsiteX72" fmla="*/ 10944981 w 12192000"/>
              <a:gd name="connsiteY72" fmla="*/ 615042 h 4939827"/>
              <a:gd name="connsiteX73" fmla="*/ 11006376 w 12192000"/>
              <a:gd name="connsiteY73" fmla="*/ 645957 h 4939827"/>
              <a:gd name="connsiteX74" fmla="*/ 11076308 w 12192000"/>
              <a:gd name="connsiteY74" fmla="*/ 675698 h 4939827"/>
              <a:gd name="connsiteX75" fmla="*/ 11148789 w 12192000"/>
              <a:gd name="connsiteY75" fmla="*/ 685041 h 4939827"/>
              <a:gd name="connsiteX76" fmla="*/ 11249129 w 12192000"/>
              <a:gd name="connsiteY76" fmla="*/ 684218 h 4939827"/>
              <a:gd name="connsiteX77" fmla="*/ 11299915 w 12192000"/>
              <a:gd name="connsiteY77" fmla="*/ 692177 h 4939827"/>
              <a:gd name="connsiteX78" fmla="*/ 11386973 w 12192000"/>
              <a:gd name="connsiteY78" fmla="*/ 708209 h 4939827"/>
              <a:gd name="connsiteX79" fmla="*/ 11500105 w 12192000"/>
              <a:gd name="connsiteY79" fmla="*/ 735014 h 4939827"/>
              <a:gd name="connsiteX80" fmla="*/ 11621735 w 12192000"/>
              <a:gd name="connsiteY80" fmla="*/ 789584 h 4939827"/>
              <a:gd name="connsiteX81" fmla="*/ 11691200 w 12192000"/>
              <a:gd name="connsiteY81" fmla="*/ 867902 h 4939827"/>
              <a:gd name="connsiteX82" fmla="*/ 11819427 w 12192000"/>
              <a:gd name="connsiteY82" fmla="*/ 911634 h 4939827"/>
              <a:gd name="connsiteX83" fmla="*/ 11969720 w 12192000"/>
              <a:gd name="connsiteY83" fmla="*/ 964737 h 4939827"/>
              <a:gd name="connsiteX84" fmla="*/ 12055766 w 12192000"/>
              <a:gd name="connsiteY84" fmla="*/ 991268 h 4939827"/>
              <a:gd name="connsiteX85" fmla="*/ 12171539 w 12192000"/>
              <a:gd name="connsiteY85" fmla="*/ 995427 h 4939827"/>
              <a:gd name="connsiteX86" fmla="*/ 12187831 w 12192000"/>
              <a:gd name="connsiteY86" fmla="*/ 996580 h 4939827"/>
              <a:gd name="connsiteX87" fmla="*/ 12192000 w 12192000"/>
              <a:gd name="connsiteY87" fmla="*/ 996726 h 4939827"/>
              <a:gd name="connsiteX88" fmla="*/ 12192000 w 12192000"/>
              <a:gd name="connsiteY88" fmla="*/ 4939827 h 4939827"/>
              <a:gd name="connsiteX89" fmla="*/ 0 w 12192000"/>
              <a:gd name="connsiteY89" fmla="*/ 4939827 h 4939827"/>
              <a:gd name="connsiteX90" fmla="*/ 0 w 12192000"/>
              <a:gd name="connsiteY90" fmla="*/ 512043 h 4939827"/>
              <a:gd name="connsiteX91" fmla="*/ 7381 w 12192000"/>
              <a:gd name="connsiteY91" fmla="*/ 512580 h 4939827"/>
              <a:gd name="connsiteX92" fmla="*/ 100029 w 12192000"/>
              <a:gd name="connsiteY92" fmla="*/ 504758 h 4939827"/>
              <a:gd name="connsiteX93" fmla="*/ 155244 w 12192000"/>
              <a:gd name="connsiteY93" fmla="*/ 525130 h 4939827"/>
              <a:gd name="connsiteX94" fmla="*/ 254366 w 12192000"/>
              <a:gd name="connsiteY94" fmla="*/ 534449 h 4939827"/>
              <a:gd name="connsiteX95" fmla="*/ 447292 w 12192000"/>
              <a:gd name="connsiteY95" fmla="*/ 542725 h 4939827"/>
              <a:gd name="connsiteX96" fmla="*/ 628105 w 12192000"/>
              <a:gd name="connsiteY96" fmla="*/ 547853 h 4939827"/>
              <a:gd name="connsiteX97" fmla="*/ 783146 w 12192000"/>
              <a:gd name="connsiteY97" fmla="*/ 591799 h 4939827"/>
              <a:gd name="connsiteX98" fmla="*/ 1043676 w 12192000"/>
              <a:gd name="connsiteY98" fmla="*/ 591887 h 4939827"/>
              <a:gd name="connsiteX99" fmla="*/ 1281816 w 12192000"/>
              <a:gd name="connsiteY99" fmla="*/ 520946 h 4939827"/>
              <a:gd name="connsiteX100" fmla="*/ 1486347 w 12192000"/>
              <a:gd name="connsiteY100" fmla="*/ 487310 h 4939827"/>
              <a:gd name="connsiteX101" fmla="*/ 1568079 w 12192000"/>
              <a:gd name="connsiteY101" fmla="*/ 462531 h 4939827"/>
              <a:gd name="connsiteX102" fmla="*/ 1622516 w 12192000"/>
              <a:gd name="connsiteY102" fmla="*/ 466058 h 4939827"/>
              <a:gd name="connsiteX103" fmla="*/ 1655457 w 12192000"/>
              <a:gd name="connsiteY103" fmla="*/ 465359 h 4939827"/>
              <a:gd name="connsiteX104" fmla="*/ 1717454 w 12192000"/>
              <a:gd name="connsiteY104" fmla="*/ 417203 h 4939827"/>
              <a:gd name="connsiteX105" fmla="*/ 1913794 w 12192000"/>
              <a:gd name="connsiteY105" fmla="*/ 365255 h 4939827"/>
              <a:gd name="connsiteX106" fmla="*/ 2129762 w 12192000"/>
              <a:gd name="connsiteY106" fmla="*/ 367832 h 4939827"/>
              <a:gd name="connsiteX107" fmla="*/ 2376970 w 12192000"/>
              <a:gd name="connsiteY107" fmla="*/ 350129 h 4939827"/>
              <a:gd name="connsiteX108" fmla="*/ 2480155 w 12192000"/>
              <a:gd name="connsiteY108" fmla="*/ 359227 h 4939827"/>
              <a:gd name="connsiteX109" fmla="*/ 2586782 w 12192000"/>
              <a:gd name="connsiteY109" fmla="*/ 339352 h 4939827"/>
              <a:gd name="connsiteX110" fmla="*/ 2679617 w 12192000"/>
              <a:gd name="connsiteY110" fmla="*/ 305383 h 4939827"/>
              <a:gd name="connsiteX111" fmla="*/ 2788947 w 12192000"/>
              <a:gd name="connsiteY111" fmla="*/ 250375 h 4939827"/>
              <a:gd name="connsiteX112" fmla="*/ 2965530 w 12192000"/>
              <a:gd name="connsiteY112" fmla="*/ 245958 h 4939827"/>
              <a:gd name="connsiteX113" fmla="*/ 3103677 w 12192000"/>
              <a:gd name="connsiteY113" fmla="*/ 209527 h 4939827"/>
              <a:gd name="connsiteX114" fmla="*/ 3126759 w 12192000"/>
              <a:gd name="connsiteY114" fmla="*/ 211226 h 4939827"/>
              <a:gd name="connsiteX115" fmla="*/ 3164020 w 12192000"/>
              <a:gd name="connsiteY115" fmla="*/ 212779 h 4939827"/>
              <a:gd name="connsiteX116" fmla="*/ 3285019 w 12192000"/>
              <a:gd name="connsiteY116" fmla="*/ 220535 h 4939827"/>
              <a:gd name="connsiteX117" fmla="*/ 3365154 w 12192000"/>
              <a:gd name="connsiteY117" fmla="*/ 226416 h 4939827"/>
              <a:gd name="connsiteX118" fmla="*/ 3367507 w 12192000"/>
              <a:gd name="connsiteY118" fmla="*/ 225416 h 4939827"/>
              <a:gd name="connsiteX119" fmla="*/ 3387567 w 12192000"/>
              <a:gd name="connsiteY119" fmla="*/ 227103 h 4939827"/>
              <a:gd name="connsiteX120" fmla="*/ 3498001 w 12192000"/>
              <a:gd name="connsiteY120" fmla="*/ 231941 h 4939827"/>
              <a:gd name="connsiteX121" fmla="*/ 3561557 w 12192000"/>
              <a:gd name="connsiteY121" fmla="*/ 228095 h 4939827"/>
              <a:gd name="connsiteX122" fmla="*/ 3611920 w 12192000"/>
              <a:gd name="connsiteY122" fmla="*/ 218094 h 4939827"/>
              <a:gd name="connsiteX123" fmla="*/ 3620528 w 12192000"/>
              <a:gd name="connsiteY123" fmla="*/ 218788 h 4939827"/>
              <a:gd name="connsiteX124" fmla="*/ 3620766 w 12192000"/>
              <a:gd name="connsiteY124" fmla="*/ 218511 h 4939827"/>
              <a:gd name="connsiteX125" fmla="*/ 3629977 w 12192000"/>
              <a:gd name="connsiteY125" fmla="*/ 218664 h 4939827"/>
              <a:gd name="connsiteX126" fmla="*/ 3636217 w 12192000"/>
              <a:gd name="connsiteY126" fmla="*/ 220048 h 4939827"/>
              <a:gd name="connsiteX127" fmla="*/ 3709484 w 12192000"/>
              <a:gd name="connsiteY127" fmla="*/ 186927 h 4939827"/>
              <a:gd name="connsiteX128" fmla="*/ 3761342 w 12192000"/>
              <a:gd name="connsiteY128" fmla="*/ 177474 h 4939827"/>
              <a:gd name="connsiteX129" fmla="*/ 3799748 w 12192000"/>
              <a:gd name="connsiteY129" fmla="*/ 167154 h 4939827"/>
              <a:gd name="connsiteX130" fmla="*/ 3922756 w 12192000"/>
              <a:gd name="connsiteY130" fmla="*/ 194044 h 4939827"/>
              <a:gd name="connsiteX131" fmla="*/ 4028476 w 12192000"/>
              <a:gd name="connsiteY131" fmla="*/ 223679 h 4939827"/>
              <a:gd name="connsiteX132" fmla="*/ 4191582 w 12192000"/>
              <a:gd name="connsiteY132" fmla="*/ 238952 h 4939827"/>
              <a:gd name="connsiteX133" fmla="*/ 4251024 w 12192000"/>
              <a:gd name="connsiteY133" fmla="*/ 240874 h 4939827"/>
              <a:gd name="connsiteX134" fmla="*/ 4355275 w 12192000"/>
              <a:gd name="connsiteY134" fmla="*/ 260205 h 4939827"/>
              <a:gd name="connsiteX135" fmla="*/ 4423807 w 12192000"/>
              <a:gd name="connsiteY135" fmla="*/ 270366 h 4939827"/>
              <a:gd name="connsiteX136" fmla="*/ 4558432 w 12192000"/>
              <a:gd name="connsiteY136" fmla="*/ 269194 h 4939827"/>
              <a:gd name="connsiteX137" fmla="*/ 4635061 w 12192000"/>
              <a:gd name="connsiteY137" fmla="*/ 280682 h 4939827"/>
              <a:gd name="connsiteX138" fmla="*/ 4807427 w 12192000"/>
              <a:gd name="connsiteY138" fmla="*/ 276835 h 4939827"/>
              <a:gd name="connsiteX139" fmla="*/ 5028933 w 12192000"/>
              <a:gd name="connsiteY139" fmla="*/ 183887 h 4939827"/>
              <a:gd name="connsiteX140" fmla="*/ 5093642 w 12192000"/>
              <a:gd name="connsiteY140" fmla="*/ 177214 h 4939827"/>
              <a:gd name="connsiteX141" fmla="*/ 5102642 w 12192000"/>
              <a:gd name="connsiteY141" fmla="*/ 186816 h 4939827"/>
              <a:gd name="connsiteX142" fmla="*/ 5193590 w 12192000"/>
              <a:gd name="connsiteY142" fmla="*/ 156458 h 4939827"/>
              <a:gd name="connsiteX143" fmla="*/ 5323922 w 12192000"/>
              <a:gd name="connsiteY143" fmla="*/ 146332 h 4939827"/>
              <a:gd name="connsiteX144" fmla="*/ 5421860 w 12192000"/>
              <a:gd name="connsiteY144" fmla="*/ 167298 h 4939827"/>
              <a:gd name="connsiteX145" fmla="*/ 5476948 w 12192000"/>
              <a:gd name="connsiteY145" fmla="*/ 173249 h 4939827"/>
              <a:gd name="connsiteX146" fmla="*/ 5516842 w 12192000"/>
              <a:gd name="connsiteY146" fmla="*/ 184018 h 4939827"/>
              <a:gd name="connsiteX147" fmla="*/ 5619415 w 12192000"/>
              <a:gd name="connsiteY147" fmla="*/ 176781 h 4939827"/>
              <a:gd name="connsiteX148" fmla="*/ 5789867 w 12192000"/>
              <a:gd name="connsiteY148" fmla="*/ 150304 h 4939827"/>
              <a:gd name="connsiteX149" fmla="*/ 5825953 w 12192000"/>
              <a:gd name="connsiteY149" fmla="*/ 147907 h 4939827"/>
              <a:gd name="connsiteX150" fmla="*/ 5856168 w 12192000"/>
              <a:gd name="connsiteY150" fmla="*/ 158719 h 4939827"/>
              <a:gd name="connsiteX151" fmla="*/ 5862476 w 12192000"/>
              <a:gd name="connsiteY151" fmla="*/ 172447 h 4939827"/>
              <a:gd name="connsiteX152" fmla="*/ 5882195 w 12192000"/>
              <a:gd name="connsiteY152" fmla="*/ 173195 h 4939827"/>
              <a:gd name="connsiteX153" fmla="*/ 5887271 w 12192000"/>
              <a:gd name="connsiteY153" fmla="*/ 176084 h 4939827"/>
              <a:gd name="connsiteX154" fmla="*/ 5921577 w 12192000"/>
              <a:gd name="connsiteY154" fmla="*/ 169858 h 4939827"/>
              <a:gd name="connsiteX155" fmla="*/ 5983240 w 12192000"/>
              <a:gd name="connsiteY155" fmla="*/ 152755 h 4939827"/>
              <a:gd name="connsiteX156" fmla="*/ 6152287 w 12192000"/>
              <a:gd name="connsiteY156" fmla="*/ 116736 h 4939827"/>
              <a:gd name="connsiteX157" fmla="*/ 6415830 w 12192000"/>
              <a:gd name="connsiteY157" fmla="*/ 136006 h 4939827"/>
              <a:gd name="connsiteX158" fmla="*/ 6756965 w 12192000"/>
              <a:gd name="connsiteY158" fmla="*/ 57636 h 4939827"/>
              <a:gd name="connsiteX159" fmla="*/ 6819400 w 12192000"/>
              <a:gd name="connsiteY159" fmla="*/ 30742 h 4939827"/>
              <a:gd name="connsiteX160" fmla="*/ 6986370 w 12192000"/>
              <a:gd name="connsiteY160" fmla="*/ 12659 h 4939827"/>
              <a:gd name="connsiteX161" fmla="*/ 6989536 w 12192000"/>
              <a:gd name="connsiteY161" fmla="*/ 14528 h 4939827"/>
              <a:gd name="connsiteX162" fmla="*/ 7015933 w 12192000"/>
              <a:gd name="connsiteY162" fmla="*/ 9653 h 4939827"/>
              <a:gd name="connsiteX163" fmla="*/ 7020592 w 12192000"/>
              <a:gd name="connsiteY163" fmla="*/ 1651 h 4939827"/>
              <a:gd name="connsiteX164" fmla="*/ 7025905 w 12192000"/>
              <a:gd name="connsiteY164"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877301 w 12192000"/>
              <a:gd name="connsiteY15" fmla="*/ 186153 h 4939827"/>
              <a:gd name="connsiteX16" fmla="*/ 7952584 w 12192000"/>
              <a:gd name="connsiteY16" fmla="*/ 170181 h 4939827"/>
              <a:gd name="connsiteX17" fmla="*/ 8009534 w 12192000"/>
              <a:gd name="connsiteY17" fmla="*/ 176441 h 4939827"/>
              <a:gd name="connsiteX18" fmla="*/ 8058681 w 12192000"/>
              <a:gd name="connsiteY18" fmla="*/ 219431 h 4939827"/>
              <a:gd name="connsiteX19" fmla="*/ 8126175 w 12192000"/>
              <a:gd name="connsiteY19" fmla="*/ 240005 h 4939827"/>
              <a:gd name="connsiteX20" fmla="*/ 8166439 w 12192000"/>
              <a:gd name="connsiteY20" fmla="*/ 252699 h 4939827"/>
              <a:gd name="connsiteX21" fmla="*/ 8281371 w 12192000"/>
              <a:gd name="connsiteY21" fmla="*/ 256875 h 4939827"/>
              <a:gd name="connsiteX22" fmla="*/ 8381609 w 12192000"/>
              <a:gd name="connsiteY22" fmla="*/ 240618 h 4939827"/>
              <a:gd name="connsiteX23" fmla="*/ 8406759 w 12192000"/>
              <a:gd name="connsiteY23" fmla="*/ 232517 h 4939827"/>
              <a:gd name="connsiteX24" fmla="*/ 8426506 w 12192000"/>
              <a:gd name="connsiteY24" fmla="*/ 241842 h 4939827"/>
              <a:gd name="connsiteX25" fmla="*/ 8427949 w 12192000"/>
              <a:gd name="connsiteY25" fmla="*/ 240981 h 4939827"/>
              <a:gd name="connsiteX26" fmla="*/ 8441468 w 12192000"/>
              <a:gd name="connsiteY26" fmla="*/ 241157 h 4939827"/>
              <a:gd name="connsiteX27" fmla="*/ 8565757 w 12192000"/>
              <a:gd name="connsiteY27" fmla="*/ 255317 h 4939827"/>
              <a:gd name="connsiteX28" fmla="*/ 8573171 w 12192000"/>
              <a:gd name="connsiteY28" fmla="*/ 258426 h 4939827"/>
              <a:gd name="connsiteX29" fmla="*/ 8573548 w 12192000"/>
              <a:gd name="connsiteY29" fmla="*/ 258241 h 4939827"/>
              <a:gd name="connsiteX30" fmla="*/ 8581827 w 12192000"/>
              <a:gd name="connsiteY30" fmla="*/ 261028 h 4939827"/>
              <a:gd name="connsiteX31" fmla="*/ 8586687 w 12192000"/>
              <a:gd name="connsiteY31" fmla="*/ 264089 h 4939827"/>
              <a:gd name="connsiteX32" fmla="*/ 8601067 w 12192000"/>
              <a:gd name="connsiteY32" fmla="*/ 270114 h 4939827"/>
              <a:gd name="connsiteX33" fmla="*/ 8672650 w 12192000"/>
              <a:gd name="connsiteY33" fmla="*/ 254821 h 4939827"/>
              <a:gd name="connsiteX34" fmla="*/ 8785543 w 12192000"/>
              <a:gd name="connsiteY34" fmla="*/ 263406 h 4939827"/>
              <a:gd name="connsiteX35" fmla="*/ 8830588 w 12192000"/>
              <a:gd name="connsiteY35" fmla="*/ 265483 h 4939827"/>
              <a:gd name="connsiteX36" fmla="*/ 8905142 w 12192000"/>
              <a:gd name="connsiteY36" fmla="*/ 264958 h 4939827"/>
              <a:gd name="connsiteX37" fmla="*/ 8968582 w 12192000"/>
              <a:gd name="connsiteY37" fmla="*/ 262728 h 4939827"/>
              <a:gd name="connsiteX38" fmla="*/ 8972994 w 12192000"/>
              <a:gd name="connsiteY38" fmla="*/ 263284 h 4939827"/>
              <a:gd name="connsiteX39" fmla="*/ 9004605 w 12192000"/>
              <a:gd name="connsiteY39" fmla="*/ 258041 h 4939827"/>
              <a:gd name="connsiteX40" fmla="*/ 9016165 w 12192000"/>
              <a:gd name="connsiteY40" fmla="*/ 261258 h 4939827"/>
              <a:gd name="connsiteX41" fmla="*/ 9043297 w 12192000"/>
              <a:gd name="connsiteY41" fmla="*/ 281547 h 4939827"/>
              <a:gd name="connsiteX42" fmla="*/ 9048315 w 12192000"/>
              <a:gd name="connsiteY42" fmla="*/ 279264 h 4939827"/>
              <a:gd name="connsiteX43" fmla="*/ 9054706 w 12192000"/>
              <a:gd name="connsiteY43" fmla="*/ 278538 h 4939827"/>
              <a:gd name="connsiteX44" fmla="*/ 9070919 w 12192000"/>
              <a:gd name="connsiteY44" fmla="*/ 281810 h 4939827"/>
              <a:gd name="connsiteX45" fmla="*/ 9076813 w 12192000"/>
              <a:gd name="connsiteY45" fmla="*/ 283909 h 4939827"/>
              <a:gd name="connsiteX46" fmla="*/ 9085871 w 12192000"/>
              <a:gd name="connsiteY46" fmla="*/ 285133 h 4939827"/>
              <a:gd name="connsiteX47" fmla="*/ 9086159 w 12192000"/>
              <a:gd name="connsiteY47" fmla="*/ 284887 h 4939827"/>
              <a:gd name="connsiteX48" fmla="*/ 9134606 w 12192000"/>
              <a:gd name="connsiteY48" fmla="*/ 288168 h 4939827"/>
              <a:gd name="connsiteX49" fmla="*/ 9195590 w 12192000"/>
              <a:gd name="connsiteY49" fmla="*/ 279568 h 4939827"/>
              <a:gd name="connsiteX50" fmla="*/ 9219336 w 12192000"/>
              <a:gd name="connsiteY50" fmla="*/ 278133 h 4939827"/>
              <a:gd name="connsiteX51" fmla="*/ 9232362 w 12192000"/>
              <a:gd name="connsiteY51" fmla="*/ 275894 h 4939827"/>
              <a:gd name="connsiteX52" fmla="*/ 9233396 w 12192000"/>
              <a:gd name="connsiteY52" fmla="*/ 274803 h 4939827"/>
              <a:gd name="connsiteX53" fmla="*/ 9256213 w 12192000"/>
              <a:gd name="connsiteY53" fmla="*/ 281576 h 4939827"/>
              <a:gd name="connsiteX54" fmla="*/ 9371484 w 12192000"/>
              <a:gd name="connsiteY54" fmla="*/ 329634 h 4939827"/>
              <a:gd name="connsiteX55" fmla="*/ 9404829 w 12192000"/>
              <a:gd name="connsiteY55" fmla="*/ 339038 h 4939827"/>
              <a:gd name="connsiteX56" fmla="*/ 9427021 w 12192000"/>
              <a:gd name="connsiteY56" fmla="*/ 358784 h 4939827"/>
              <a:gd name="connsiteX57" fmla="*/ 9670844 w 12192000"/>
              <a:gd name="connsiteY57" fmla="*/ 405128 h 4939827"/>
              <a:gd name="connsiteX58" fmla="*/ 9816083 w 12192000"/>
              <a:gd name="connsiteY58" fmla="*/ 416573 h 4939827"/>
              <a:gd name="connsiteX59" fmla="*/ 9936741 w 12192000"/>
              <a:gd name="connsiteY59" fmla="*/ 437044 h 4939827"/>
              <a:gd name="connsiteX60" fmla="*/ 10050093 w 12192000"/>
              <a:gd name="connsiteY60" fmla="*/ 443783 h 4939827"/>
              <a:gd name="connsiteX61" fmla="*/ 10130090 w 12192000"/>
              <a:gd name="connsiteY61" fmla="*/ 459520 h 4939827"/>
              <a:gd name="connsiteX62" fmla="*/ 10173456 w 12192000"/>
              <a:gd name="connsiteY62" fmla="*/ 457749 h 4939827"/>
              <a:gd name="connsiteX63" fmla="*/ 10218232 w 12192000"/>
              <a:gd name="connsiteY63" fmla="*/ 459820 h 4939827"/>
              <a:gd name="connsiteX64" fmla="*/ 10354176 w 12192000"/>
              <a:gd name="connsiteY64" fmla="*/ 471377 h 4939827"/>
              <a:gd name="connsiteX65" fmla="*/ 10430681 w 12192000"/>
              <a:gd name="connsiteY65" fmla="*/ 481226 h 4939827"/>
              <a:gd name="connsiteX66" fmla="*/ 10478169 w 12192000"/>
              <a:gd name="connsiteY66" fmla="*/ 481774 h 4939827"/>
              <a:gd name="connsiteX67" fmla="*/ 10540907 w 12192000"/>
              <a:gd name="connsiteY67" fmla="*/ 485607 h 4939827"/>
              <a:gd name="connsiteX68" fmla="*/ 10614941 w 12192000"/>
              <a:gd name="connsiteY68" fmla="*/ 487592 h 4939827"/>
              <a:gd name="connsiteX69" fmla="*/ 10674098 w 12192000"/>
              <a:gd name="connsiteY69" fmla="*/ 521656 h 4939827"/>
              <a:gd name="connsiteX70" fmla="*/ 10874834 w 12192000"/>
              <a:gd name="connsiteY70" fmla="*/ 574867 h 4939827"/>
              <a:gd name="connsiteX71" fmla="*/ 10944981 w 12192000"/>
              <a:gd name="connsiteY71" fmla="*/ 615042 h 4939827"/>
              <a:gd name="connsiteX72" fmla="*/ 11006376 w 12192000"/>
              <a:gd name="connsiteY72" fmla="*/ 645957 h 4939827"/>
              <a:gd name="connsiteX73" fmla="*/ 11076308 w 12192000"/>
              <a:gd name="connsiteY73" fmla="*/ 675698 h 4939827"/>
              <a:gd name="connsiteX74" fmla="*/ 11148789 w 12192000"/>
              <a:gd name="connsiteY74" fmla="*/ 685041 h 4939827"/>
              <a:gd name="connsiteX75" fmla="*/ 11249129 w 12192000"/>
              <a:gd name="connsiteY75" fmla="*/ 684218 h 4939827"/>
              <a:gd name="connsiteX76" fmla="*/ 11299915 w 12192000"/>
              <a:gd name="connsiteY76" fmla="*/ 692177 h 4939827"/>
              <a:gd name="connsiteX77" fmla="*/ 11386973 w 12192000"/>
              <a:gd name="connsiteY77" fmla="*/ 708209 h 4939827"/>
              <a:gd name="connsiteX78" fmla="*/ 11500105 w 12192000"/>
              <a:gd name="connsiteY78" fmla="*/ 735014 h 4939827"/>
              <a:gd name="connsiteX79" fmla="*/ 11621735 w 12192000"/>
              <a:gd name="connsiteY79" fmla="*/ 789584 h 4939827"/>
              <a:gd name="connsiteX80" fmla="*/ 11691200 w 12192000"/>
              <a:gd name="connsiteY80" fmla="*/ 867902 h 4939827"/>
              <a:gd name="connsiteX81" fmla="*/ 11819427 w 12192000"/>
              <a:gd name="connsiteY81" fmla="*/ 911634 h 4939827"/>
              <a:gd name="connsiteX82" fmla="*/ 11969720 w 12192000"/>
              <a:gd name="connsiteY82" fmla="*/ 964737 h 4939827"/>
              <a:gd name="connsiteX83" fmla="*/ 12055766 w 12192000"/>
              <a:gd name="connsiteY83" fmla="*/ 991268 h 4939827"/>
              <a:gd name="connsiteX84" fmla="*/ 12171539 w 12192000"/>
              <a:gd name="connsiteY84" fmla="*/ 995427 h 4939827"/>
              <a:gd name="connsiteX85" fmla="*/ 12187831 w 12192000"/>
              <a:gd name="connsiteY85" fmla="*/ 996580 h 4939827"/>
              <a:gd name="connsiteX86" fmla="*/ 12192000 w 12192000"/>
              <a:gd name="connsiteY86" fmla="*/ 996726 h 4939827"/>
              <a:gd name="connsiteX87" fmla="*/ 12192000 w 12192000"/>
              <a:gd name="connsiteY87" fmla="*/ 4939827 h 4939827"/>
              <a:gd name="connsiteX88" fmla="*/ 0 w 12192000"/>
              <a:gd name="connsiteY88" fmla="*/ 4939827 h 4939827"/>
              <a:gd name="connsiteX89" fmla="*/ 0 w 12192000"/>
              <a:gd name="connsiteY89" fmla="*/ 512043 h 4939827"/>
              <a:gd name="connsiteX90" fmla="*/ 7381 w 12192000"/>
              <a:gd name="connsiteY90" fmla="*/ 512580 h 4939827"/>
              <a:gd name="connsiteX91" fmla="*/ 100029 w 12192000"/>
              <a:gd name="connsiteY91" fmla="*/ 504758 h 4939827"/>
              <a:gd name="connsiteX92" fmla="*/ 155244 w 12192000"/>
              <a:gd name="connsiteY92" fmla="*/ 525130 h 4939827"/>
              <a:gd name="connsiteX93" fmla="*/ 254366 w 12192000"/>
              <a:gd name="connsiteY93" fmla="*/ 534449 h 4939827"/>
              <a:gd name="connsiteX94" fmla="*/ 447292 w 12192000"/>
              <a:gd name="connsiteY94" fmla="*/ 542725 h 4939827"/>
              <a:gd name="connsiteX95" fmla="*/ 628105 w 12192000"/>
              <a:gd name="connsiteY95" fmla="*/ 547853 h 4939827"/>
              <a:gd name="connsiteX96" fmla="*/ 783146 w 12192000"/>
              <a:gd name="connsiteY96" fmla="*/ 591799 h 4939827"/>
              <a:gd name="connsiteX97" fmla="*/ 1043676 w 12192000"/>
              <a:gd name="connsiteY97" fmla="*/ 591887 h 4939827"/>
              <a:gd name="connsiteX98" fmla="*/ 1281816 w 12192000"/>
              <a:gd name="connsiteY98" fmla="*/ 520946 h 4939827"/>
              <a:gd name="connsiteX99" fmla="*/ 1486347 w 12192000"/>
              <a:gd name="connsiteY99" fmla="*/ 487310 h 4939827"/>
              <a:gd name="connsiteX100" fmla="*/ 1568079 w 12192000"/>
              <a:gd name="connsiteY100" fmla="*/ 462531 h 4939827"/>
              <a:gd name="connsiteX101" fmla="*/ 1622516 w 12192000"/>
              <a:gd name="connsiteY101" fmla="*/ 466058 h 4939827"/>
              <a:gd name="connsiteX102" fmla="*/ 1655457 w 12192000"/>
              <a:gd name="connsiteY102" fmla="*/ 465359 h 4939827"/>
              <a:gd name="connsiteX103" fmla="*/ 1717454 w 12192000"/>
              <a:gd name="connsiteY103" fmla="*/ 417203 h 4939827"/>
              <a:gd name="connsiteX104" fmla="*/ 1913794 w 12192000"/>
              <a:gd name="connsiteY104" fmla="*/ 365255 h 4939827"/>
              <a:gd name="connsiteX105" fmla="*/ 2129762 w 12192000"/>
              <a:gd name="connsiteY105" fmla="*/ 367832 h 4939827"/>
              <a:gd name="connsiteX106" fmla="*/ 2376970 w 12192000"/>
              <a:gd name="connsiteY106" fmla="*/ 350129 h 4939827"/>
              <a:gd name="connsiteX107" fmla="*/ 2480155 w 12192000"/>
              <a:gd name="connsiteY107" fmla="*/ 359227 h 4939827"/>
              <a:gd name="connsiteX108" fmla="*/ 2586782 w 12192000"/>
              <a:gd name="connsiteY108" fmla="*/ 339352 h 4939827"/>
              <a:gd name="connsiteX109" fmla="*/ 2679617 w 12192000"/>
              <a:gd name="connsiteY109" fmla="*/ 305383 h 4939827"/>
              <a:gd name="connsiteX110" fmla="*/ 2788947 w 12192000"/>
              <a:gd name="connsiteY110" fmla="*/ 250375 h 4939827"/>
              <a:gd name="connsiteX111" fmla="*/ 2965530 w 12192000"/>
              <a:gd name="connsiteY111" fmla="*/ 245958 h 4939827"/>
              <a:gd name="connsiteX112" fmla="*/ 3103677 w 12192000"/>
              <a:gd name="connsiteY112" fmla="*/ 209527 h 4939827"/>
              <a:gd name="connsiteX113" fmla="*/ 3126759 w 12192000"/>
              <a:gd name="connsiteY113" fmla="*/ 211226 h 4939827"/>
              <a:gd name="connsiteX114" fmla="*/ 3164020 w 12192000"/>
              <a:gd name="connsiteY114" fmla="*/ 212779 h 4939827"/>
              <a:gd name="connsiteX115" fmla="*/ 3285019 w 12192000"/>
              <a:gd name="connsiteY115" fmla="*/ 220535 h 4939827"/>
              <a:gd name="connsiteX116" fmla="*/ 3365154 w 12192000"/>
              <a:gd name="connsiteY116" fmla="*/ 226416 h 4939827"/>
              <a:gd name="connsiteX117" fmla="*/ 3367507 w 12192000"/>
              <a:gd name="connsiteY117" fmla="*/ 225416 h 4939827"/>
              <a:gd name="connsiteX118" fmla="*/ 3387567 w 12192000"/>
              <a:gd name="connsiteY118" fmla="*/ 227103 h 4939827"/>
              <a:gd name="connsiteX119" fmla="*/ 3498001 w 12192000"/>
              <a:gd name="connsiteY119" fmla="*/ 231941 h 4939827"/>
              <a:gd name="connsiteX120" fmla="*/ 3561557 w 12192000"/>
              <a:gd name="connsiteY120" fmla="*/ 228095 h 4939827"/>
              <a:gd name="connsiteX121" fmla="*/ 3611920 w 12192000"/>
              <a:gd name="connsiteY121" fmla="*/ 218094 h 4939827"/>
              <a:gd name="connsiteX122" fmla="*/ 3620528 w 12192000"/>
              <a:gd name="connsiteY122" fmla="*/ 218788 h 4939827"/>
              <a:gd name="connsiteX123" fmla="*/ 3620766 w 12192000"/>
              <a:gd name="connsiteY123" fmla="*/ 218511 h 4939827"/>
              <a:gd name="connsiteX124" fmla="*/ 3629977 w 12192000"/>
              <a:gd name="connsiteY124" fmla="*/ 218664 h 4939827"/>
              <a:gd name="connsiteX125" fmla="*/ 3636217 w 12192000"/>
              <a:gd name="connsiteY125" fmla="*/ 220048 h 4939827"/>
              <a:gd name="connsiteX126" fmla="*/ 3709484 w 12192000"/>
              <a:gd name="connsiteY126" fmla="*/ 186927 h 4939827"/>
              <a:gd name="connsiteX127" fmla="*/ 3761342 w 12192000"/>
              <a:gd name="connsiteY127" fmla="*/ 177474 h 4939827"/>
              <a:gd name="connsiteX128" fmla="*/ 3799748 w 12192000"/>
              <a:gd name="connsiteY128" fmla="*/ 167154 h 4939827"/>
              <a:gd name="connsiteX129" fmla="*/ 3922756 w 12192000"/>
              <a:gd name="connsiteY129" fmla="*/ 194044 h 4939827"/>
              <a:gd name="connsiteX130" fmla="*/ 4028476 w 12192000"/>
              <a:gd name="connsiteY130" fmla="*/ 223679 h 4939827"/>
              <a:gd name="connsiteX131" fmla="*/ 4191582 w 12192000"/>
              <a:gd name="connsiteY131" fmla="*/ 238952 h 4939827"/>
              <a:gd name="connsiteX132" fmla="*/ 4251024 w 12192000"/>
              <a:gd name="connsiteY132" fmla="*/ 240874 h 4939827"/>
              <a:gd name="connsiteX133" fmla="*/ 4355275 w 12192000"/>
              <a:gd name="connsiteY133" fmla="*/ 260205 h 4939827"/>
              <a:gd name="connsiteX134" fmla="*/ 4423807 w 12192000"/>
              <a:gd name="connsiteY134" fmla="*/ 270366 h 4939827"/>
              <a:gd name="connsiteX135" fmla="*/ 4558432 w 12192000"/>
              <a:gd name="connsiteY135" fmla="*/ 269194 h 4939827"/>
              <a:gd name="connsiteX136" fmla="*/ 4635061 w 12192000"/>
              <a:gd name="connsiteY136" fmla="*/ 280682 h 4939827"/>
              <a:gd name="connsiteX137" fmla="*/ 4807427 w 12192000"/>
              <a:gd name="connsiteY137" fmla="*/ 276835 h 4939827"/>
              <a:gd name="connsiteX138" fmla="*/ 5028933 w 12192000"/>
              <a:gd name="connsiteY138" fmla="*/ 183887 h 4939827"/>
              <a:gd name="connsiteX139" fmla="*/ 5093642 w 12192000"/>
              <a:gd name="connsiteY139" fmla="*/ 177214 h 4939827"/>
              <a:gd name="connsiteX140" fmla="*/ 5102642 w 12192000"/>
              <a:gd name="connsiteY140" fmla="*/ 186816 h 4939827"/>
              <a:gd name="connsiteX141" fmla="*/ 5193590 w 12192000"/>
              <a:gd name="connsiteY141" fmla="*/ 156458 h 4939827"/>
              <a:gd name="connsiteX142" fmla="*/ 5323922 w 12192000"/>
              <a:gd name="connsiteY142" fmla="*/ 146332 h 4939827"/>
              <a:gd name="connsiteX143" fmla="*/ 5421860 w 12192000"/>
              <a:gd name="connsiteY143" fmla="*/ 167298 h 4939827"/>
              <a:gd name="connsiteX144" fmla="*/ 5476948 w 12192000"/>
              <a:gd name="connsiteY144" fmla="*/ 173249 h 4939827"/>
              <a:gd name="connsiteX145" fmla="*/ 5516842 w 12192000"/>
              <a:gd name="connsiteY145" fmla="*/ 184018 h 4939827"/>
              <a:gd name="connsiteX146" fmla="*/ 5619415 w 12192000"/>
              <a:gd name="connsiteY146" fmla="*/ 176781 h 4939827"/>
              <a:gd name="connsiteX147" fmla="*/ 5789867 w 12192000"/>
              <a:gd name="connsiteY147" fmla="*/ 150304 h 4939827"/>
              <a:gd name="connsiteX148" fmla="*/ 5825953 w 12192000"/>
              <a:gd name="connsiteY148" fmla="*/ 147907 h 4939827"/>
              <a:gd name="connsiteX149" fmla="*/ 5856168 w 12192000"/>
              <a:gd name="connsiteY149" fmla="*/ 158719 h 4939827"/>
              <a:gd name="connsiteX150" fmla="*/ 5862476 w 12192000"/>
              <a:gd name="connsiteY150" fmla="*/ 172447 h 4939827"/>
              <a:gd name="connsiteX151" fmla="*/ 5882195 w 12192000"/>
              <a:gd name="connsiteY151" fmla="*/ 173195 h 4939827"/>
              <a:gd name="connsiteX152" fmla="*/ 5887271 w 12192000"/>
              <a:gd name="connsiteY152" fmla="*/ 176084 h 4939827"/>
              <a:gd name="connsiteX153" fmla="*/ 5921577 w 12192000"/>
              <a:gd name="connsiteY153" fmla="*/ 169858 h 4939827"/>
              <a:gd name="connsiteX154" fmla="*/ 5983240 w 12192000"/>
              <a:gd name="connsiteY154" fmla="*/ 152755 h 4939827"/>
              <a:gd name="connsiteX155" fmla="*/ 6152287 w 12192000"/>
              <a:gd name="connsiteY155" fmla="*/ 116736 h 4939827"/>
              <a:gd name="connsiteX156" fmla="*/ 6415830 w 12192000"/>
              <a:gd name="connsiteY156" fmla="*/ 136006 h 4939827"/>
              <a:gd name="connsiteX157" fmla="*/ 6756965 w 12192000"/>
              <a:gd name="connsiteY157" fmla="*/ 57636 h 4939827"/>
              <a:gd name="connsiteX158" fmla="*/ 6819400 w 12192000"/>
              <a:gd name="connsiteY158" fmla="*/ 30742 h 4939827"/>
              <a:gd name="connsiteX159" fmla="*/ 6986370 w 12192000"/>
              <a:gd name="connsiteY159" fmla="*/ 12659 h 4939827"/>
              <a:gd name="connsiteX160" fmla="*/ 6989536 w 12192000"/>
              <a:gd name="connsiteY160" fmla="*/ 14528 h 4939827"/>
              <a:gd name="connsiteX161" fmla="*/ 7015933 w 12192000"/>
              <a:gd name="connsiteY161" fmla="*/ 9653 h 4939827"/>
              <a:gd name="connsiteX162" fmla="*/ 7020592 w 12192000"/>
              <a:gd name="connsiteY162" fmla="*/ 1651 h 4939827"/>
              <a:gd name="connsiteX163" fmla="*/ 7025905 w 12192000"/>
              <a:gd name="connsiteY163"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152287 w 12192000"/>
              <a:gd name="connsiteY154" fmla="*/ 116736 h 4939827"/>
              <a:gd name="connsiteX155" fmla="*/ 6415830 w 12192000"/>
              <a:gd name="connsiteY155" fmla="*/ 136006 h 4939827"/>
              <a:gd name="connsiteX156" fmla="*/ 6756965 w 12192000"/>
              <a:gd name="connsiteY156" fmla="*/ 57636 h 4939827"/>
              <a:gd name="connsiteX157" fmla="*/ 6819400 w 12192000"/>
              <a:gd name="connsiteY157" fmla="*/ 30742 h 4939827"/>
              <a:gd name="connsiteX158" fmla="*/ 6986370 w 12192000"/>
              <a:gd name="connsiteY158" fmla="*/ 12659 h 4939827"/>
              <a:gd name="connsiteX159" fmla="*/ 6989536 w 12192000"/>
              <a:gd name="connsiteY159" fmla="*/ 14528 h 4939827"/>
              <a:gd name="connsiteX160" fmla="*/ 7015933 w 12192000"/>
              <a:gd name="connsiteY160" fmla="*/ 9653 h 4939827"/>
              <a:gd name="connsiteX161" fmla="*/ 7020592 w 12192000"/>
              <a:gd name="connsiteY161" fmla="*/ 1651 h 4939827"/>
              <a:gd name="connsiteX162" fmla="*/ 7025905 w 12192000"/>
              <a:gd name="connsiteY162"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5983240 w 12192000"/>
              <a:gd name="connsiteY153" fmla="*/ 152755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5921577 w 12192000"/>
              <a:gd name="connsiteY152" fmla="*/ 169858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887271 w 12192000"/>
              <a:gd name="connsiteY151" fmla="*/ 176084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01067 w 12192000"/>
              <a:gd name="connsiteY31" fmla="*/ 270114 h 4939827"/>
              <a:gd name="connsiteX32" fmla="*/ 8672650 w 12192000"/>
              <a:gd name="connsiteY32" fmla="*/ 254821 h 4939827"/>
              <a:gd name="connsiteX33" fmla="*/ 8785543 w 12192000"/>
              <a:gd name="connsiteY33" fmla="*/ 263406 h 4939827"/>
              <a:gd name="connsiteX34" fmla="*/ 8830588 w 12192000"/>
              <a:gd name="connsiteY34" fmla="*/ 265483 h 4939827"/>
              <a:gd name="connsiteX35" fmla="*/ 8905142 w 12192000"/>
              <a:gd name="connsiteY35" fmla="*/ 264958 h 4939827"/>
              <a:gd name="connsiteX36" fmla="*/ 8968582 w 12192000"/>
              <a:gd name="connsiteY36" fmla="*/ 262728 h 4939827"/>
              <a:gd name="connsiteX37" fmla="*/ 8972994 w 12192000"/>
              <a:gd name="connsiteY37" fmla="*/ 263284 h 4939827"/>
              <a:gd name="connsiteX38" fmla="*/ 9004605 w 12192000"/>
              <a:gd name="connsiteY38" fmla="*/ 258041 h 4939827"/>
              <a:gd name="connsiteX39" fmla="*/ 9016165 w 12192000"/>
              <a:gd name="connsiteY39" fmla="*/ 261258 h 4939827"/>
              <a:gd name="connsiteX40" fmla="*/ 9043297 w 12192000"/>
              <a:gd name="connsiteY40" fmla="*/ 281547 h 4939827"/>
              <a:gd name="connsiteX41" fmla="*/ 9048315 w 12192000"/>
              <a:gd name="connsiteY41" fmla="*/ 279264 h 4939827"/>
              <a:gd name="connsiteX42" fmla="*/ 9054706 w 12192000"/>
              <a:gd name="connsiteY42" fmla="*/ 278538 h 4939827"/>
              <a:gd name="connsiteX43" fmla="*/ 9070919 w 12192000"/>
              <a:gd name="connsiteY43" fmla="*/ 281810 h 4939827"/>
              <a:gd name="connsiteX44" fmla="*/ 9076813 w 12192000"/>
              <a:gd name="connsiteY44" fmla="*/ 283909 h 4939827"/>
              <a:gd name="connsiteX45" fmla="*/ 9085871 w 12192000"/>
              <a:gd name="connsiteY45" fmla="*/ 285133 h 4939827"/>
              <a:gd name="connsiteX46" fmla="*/ 9086159 w 12192000"/>
              <a:gd name="connsiteY46" fmla="*/ 284887 h 4939827"/>
              <a:gd name="connsiteX47" fmla="*/ 9134606 w 12192000"/>
              <a:gd name="connsiteY47" fmla="*/ 288168 h 4939827"/>
              <a:gd name="connsiteX48" fmla="*/ 9195590 w 12192000"/>
              <a:gd name="connsiteY48" fmla="*/ 279568 h 4939827"/>
              <a:gd name="connsiteX49" fmla="*/ 9219336 w 12192000"/>
              <a:gd name="connsiteY49" fmla="*/ 278133 h 4939827"/>
              <a:gd name="connsiteX50" fmla="*/ 9232362 w 12192000"/>
              <a:gd name="connsiteY50" fmla="*/ 275894 h 4939827"/>
              <a:gd name="connsiteX51" fmla="*/ 9233396 w 12192000"/>
              <a:gd name="connsiteY51" fmla="*/ 274803 h 4939827"/>
              <a:gd name="connsiteX52" fmla="*/ 9256213 w 12192000"/>
              <a:gd name="connsiteY52" fmla="*/ 281576 h 4939827"/>
              <a:gd name="connsiteX53" fmla="*/ 9371484 w 12192000"/>
              <a:gd name="connsiteY53" fmla="*/ 329634 h 4939827"/>
              <a:gd name="connsiteX54" fmla="*/ 9404829 w 12192000"/>
              <a:gd name="connsiteY54" fmla="*/ 339038 h 4939827"/>
              <a:gd name="connsiteX55" fmla="*/ 9427021 w 12192000"/>
              <a:gd name="connsiteY55" fmla="*/ 358784 h 4939827"/>
              <a:gd name="connsiteX56" fmla="*/ 9670844 w 12192000"/>
              <a:gd name="connsiteY56" fmla="*/ 405128 h 4939827"/>
              <a:gd name="connsiteX57" fmla="*/ 9816083 w 12192000"/>
              <a:gd name="connsiteY57" fmla="*/ 416573 h 4939827"/>
              <a:gd name="connsiteX58" fmla="*/ 9936741 w 12192000"/>
              <a:gd name="connsiteY58" fmla="*/ 437044 h 4939827"/>
              <a:gd name="connsiteX59" fmla="*/ 10050093 w 12192000"/>
              <a:gd name="connsiteY59" fmla="*/ 443783 h 4939827"/>
              <a:gd name="connsiteX60" fmla="*/ 10130090 w 12192000"/>
              <a:gd name="connsiteY60" fmla="*/ 459520 h 4939827"/>
              <a:gd name="connsiteX61" fmla="*/ 10173456 w 12192000"/>
              <a:gd name="connsiteY61" fmla="*/ 457749 h 4939827"/>
              <a:gd name="connsiteX62" fmla="*/ 10218232 w 12192000"/>
              <a:gd name="connsiteY62" fmla="*/ 459820 h 4939827"/>
              <a:gd name="connsiteX63" fmla="*/ 10354176 w 12192000"/>
              <a:gd name="connsiteY63" fmla="*/ 471377 h 4939827"/>
              <a:gd name="connsiteX64" fmla="*/ 10430681 w 12192000"/>
              <a:gd name="connsiteY64" fmla="*/ 481226 h 4939827"/>
              <a:gd name="connsiteX65" fmla="*/ 10478169 w 12192000"/>
              <a:gd name="connsiteY65" fmla="*/ 481774 h 4939827"/>
              <a:gd name="connsiteX66" fmla="*/ 10540907 w 12192000"/>
              <a:gd name="connsiteY66" fmla="*/ 485607 h 4939827"/>
              <a:gd name="connsiteX67" fmla="*/ 10614941 w 12192000"/>
              <a:gd name="connsiteY67" fmla="*/ 487592 h 4939827"/>
              <a:gd name="connsiteX68" fmla="*/ 10674098 w 12192000"/>
              <a:gd name="connsiteY68" fmla="*/ 521656 h 4939827"/>
              <a:gd name="connsiteX69" fmla="*/ 10874834 w 12192000"/>
              <a:gd name="connsiteY69" fmla="*/ 574867 h 4939827"/>
              <a:gd name="connsiteX70" fmla="*/ 10944981 w 12192000"/>
              <a:gd name="connsiteY70" fmla="*/ 615042 h 4939827"/>
              <a:gd name="connsiteX71" fmla="*/ 11006376 w 12192000"/>
              <a:gd name="connsiteY71" fmla="*/ 645957 h 4939827"/>
              <a:gd name="connsiteX72" fmla="*/ 11076308 w 12192000"/>
              <a:gd name="connsiteY72" fmla="*/ 675698 h 4939827"/>
              <a:gd name="connsiteX73" fmla="*/ 11148789 w 12192000"/>
              <a:gd name="connsiteY73" fmla="*/ 685041 h 4939827"/>
              <a:gd name="connsiteX74" fmla="*/ 11249129 w 12192000"/>
              <a:gd name="connsiteY74" fmla="*/ 684218 h 4939827"/>
              <a:gd name="connsiteX75" fmla="*/ 11299915 w 12192000"/>
              <a:gd name="connsiteY75" fmla="*/ 692177 h 4939827"/>
              <a:gd name="connsiteX76" fmla="*/ 11386973 w 12192000"/>
              <a:gd name="connsiteY76" fmla="*/ 708209 h 4939827"/>
              <a:gd name="connsiteX77" fmla="*/ 11500105 w 12192000"/>
              <a:gd name="connsiteY77" fmla="*/ 735014 h 4939827"/>
              <a:gd name="connsiteX78" fmla="*/ 11621735 w 12192000"/>
              <a:gd name="connsiteY78" fmla="*/ 789584 h 4939827"/>
              <a:gd name="connsiteX79" fmla="*/ 11691200 w 12192000"/>
              <a:gd name="connsiteY79" fmla="*/ 867902 h 4939827"/>
              <a:gd name="connsiteX80" fmla="*/ 11819427 w 12192000"/>
              <a:gd name="connsiteY80" fmla="*/ 911634 h 4939827"/>
              <a:gd name="connsiteX81" fmla="*/ 11969720 w 12192000"/>
              <a:gd name="connsiteY81" fmla="*/ 964737 h 4939827"/>
              <a:gd name="connsiteX82" fmla="*/ 12055766 w 12192000"/>
              <a:gd name="connsiteY82" fmla="*/ 991268 h 4939827"/>
              <a:gd name="connsiteX83" fmla="*/ 12171539 w 12192000"/>
              <a:gd name="connsiteY83" fmla="*/ 995427 h 4939827"/>
              <a:gd name="connsiteX84" fmla="*/ 12187831 w 12192000"/>
              <a:gd name="connsiteY84" fmla="*/ 996580 h 4939827"/>
              <a:gd name="connsiteX85" fmla="*/ 12192000 w 12192000"/>
              <a:gd name="connsiteY85" fmla="*/ 996726 h 4939827"/>
              <a:gd name="connsiteX86" fmla="*/ 12192000 w 12192000"/>
              <a:gd name="connsiteY86" fmla="*/ 4939827 h 4939827"/>
              <a:gd name="connsiteX87" fmla="*/ 0 w 12192000"/>
              <a:gd name="connsiteY87" fmla="*/ 4939827 h 4939827"/>
              <a:gd name="connsiteX88" fmla="*/ 0 w 12192000"/>
              <a:gd name="connsiteY88" fmla="*/ 512043 h 4939827"/>
              <a:gd name="connsiteX89" fmla="*/ 7381 w 12192000"/>
              <a:gd name="connsiteY89" fmla="*/ 512580 h 4939827"/>
              <a:gd name="connsiteX90" fmla="*/ 100029 w 12192000"/>
              <a:gd name="connsiteY90" fmla="*/ 504758 h 4939827"/>
              <a:gd name="connsiteX91" fmla="*/ 155244 w 12192000"/>
              <a:gd name="connsiteY91" fmla="*/ 525130 h 4939827"/>
              <a:gd name="connsiteX92" fmla="*/ 254366 w 12192000"/>
              <a:gd name="connsiteY92" fmla="*/ 534449 h 4939827"/>
              <a:gd name="connsiteX93" fmla="*/ 447292 w 12192000"/>
              <a:gd name="connsiteY93" fmla="*/ 542725 h 4939827"/>
              <a:gd name="connsiteX94" fmla="*/ 628105 w 12192000"/>
              <a:gd name="connsiteY94" fmla="*/ 547853 h 4939827"/>
              <a:gd name="connsiteX95" fmla="*/ 783146 w 12192000"/>
              <a:gd name="connsiteY95" fmla="*/ 591799 h 4939827"/>
              <a:gd name="connsiteX96" fmla="*/ 1043676 w 12192000"/>
              <a:gd name="connsiteY96" fmla="*/ 591887 h 4939827"/>
              <a:gd name="connsiteX97" fmla="*/ 1281816 w 12192000"/>
              <a:gd name="connsiteY97" fmla="*/ 520946 h 4939827"/>
              <a:gd name="connsiteX98" fmla="*/ 1486347 w 12192000"/>
              <a:gd name="connsiteY98" fmla="*/ 487310 h 4939827"/>
              <a:gd name="connsiteX99" fmla="*/ 1568079 w 12192000"/>
              <a:gd name="connsiteY99" fmla="*/ 462531 h 4939827"/>
              <a:gd name="connsiteX100" fmla="*/ 1622516 w 12192000"/>
              <a:gd name="connsiteY100" fmla="*/ 466058 h 4939827"/>
              <a:gd name="connsiteX101" fmla="*/ 1655457 w 12192000"/>
              <a:gd name="connsiteY101" fmla="*/ 465359 h 4939827"/>
              <a:gd name="connsiteX102" fmla="*/ 1717454 w 12192000"/>
              <a:gd name="connsiteY102" fmla="*/ 417203 h 4939827"/>
              <a:gd name="connsiteX103" fmla="*/ 1913794 w 12192000"/>
              <a:gd name="connsiteY103" fmla="*/ 365255 h 4939827"/>
              <a:gd name="connsiteX104" fmla="*/ 2129762 w 12192000"/>
              <a:gd name="connsiteY104" fmla="*/ 367832 h 4939827"/>
              <a:gd name="connsiteX105" fmla="*/ 2376970 w 12192000"/>
              <a:gd name="connsiteY105" fmla="*/ 350129 h 4939827"/>
              <a:gd name="connsiteX106" fmla="*/ 2480155 w 12192000"/>
              <a:gd name="connsiteY106" fmla="*/ 359227 h 4939827"/>
              <a:gd name="connsiteX107" fmla="*/ 2586782 w 12192000"/>
              <a:gd name="connsiteY107" fmla="*/ 339352 h 4939827"/>
              <a:gd name="connsiteX108" fmla="*/ 2679617 w 12192000"/>
              <a:gd name="connsiteY108" fmla="*/ 305383 h 4939827"/>
              <a:gd name="connsiteX109" fmla="*/ 2788947 w 12192000"/>
              <a:gd name="connsiteY109" fmla="*/ 250375 h 4939827"/>
              <a:gd name="connsiteX110" fmla="*/ 2965530 w 12192000"/>
              <a:gd name="connsiteY110" fmla="*/ 245958 h 4939827"/>
              <a:gd name="connsiteX111" fmla="*/ 3103677 w 12192000"/>
              <a:gd name="connsiteY111" fmla="*/ 209527 h 4939827"/>
              <a:gd name="connsiteX112" fmla="*/ 3126759 w 12192000"/>
              <a:gd name="connsiteY112" fmla="*/ 211226 h 4939827"/>
              <a:gd name="connsiteX113" fmla="*/ 3164020 w 12192000"/>
              <a:gd name="connsiteY113" fmla="*/ 212779 h 4939827"/>
              <a:gd name="connsiteX114" fmla="*/ 3285019 w 12192000"/>
              <a:gd name="connsiteY114" fmla="*/ 220535 h 4939827"/>
              <a:gd name="connsiteX115" fmla="*/ 3365154 w 12192000"/>
              <a:gd name="connsiteY115" fmla="*/ 226416 h 4939827"/>
              <a:gd name="connsiteX116" fmla="*/ 3367507 w 12192000"/>
              <a:gd name="connsiteY116" fmla="*/ 225416 h 4939827"/>
              <a:gd name="connsiteX117" fmla="*/ 3387567 w 12192000"/>
              <a:gd name="connsiteY117" fmla="*/ 227103 h 4939827"/>
              <a:gd name="connsiteX118" fmla="*/ 3498001 w 12192000"/>
              <a:gd name="connsiteY118" fmla="*/ 231941 h 4939827"/>
              <a:gd name="connsiteX119" fmla="*/ 3561557 w 12192000"/>
              <a:gd name="connsiteY119" fmla="*/ 228095 h 4939827"/>
              <a:gd name="connsiteX120" fmla="*/ 3611920 w 12192000"/>
              <a:gd name="connsiteY120" fmla="*/ 218094 h 4939827"/>
              <a:gd name="connsiteX121" fmla="*/ 3620528 w 12192000"/>
              <a:gd name="connsiteY121" fmla="*/ 218788 h 4939827"/>
              <a:gd name="connsiteX122" fmla="*/ 3620766 w 12192000"/>
              <a:gd name="connsiteY122" fmla="*/ 218511 h 4939827"/>
              <a:gd name="connsiteX123" fmla="*/ 3629977 w 12192000"/>
              <a:gd name="connsiteY123" fmla="*/ 218664 h 4939827"/>
              <a:gd name="connsiteX124" fmla="*/ 3636217 w 12192000"/>
              <a:gd name="connsiteY124" fmla="*/ 220048 h 4939827"/>
              <a:gd name="connsiteX125" fmla="*/ 3709484 w 12192000"/>
              <a:gd name="connsiteY125" fmla="*/ 186927 h 4939827"/>
              <a:gd name="connsiteX126" fmla="*/ 3761342 w 12192000"/>
              <a:gd name="connsiteY126" fmla="*/ 177474 h 4939827"/>
              <a:gd name="connsiteX127" fmla="*/ 3799748 w 12192000"/>
              <a:gd name="connsiteY127" fmla="*/ 167154 h 4939827"/>
              <a:gd name="connsiteX128" fmla="*/ 3922756 w 12192000"/>
              <a:gd name="connsiteY128" fmla="*/ 194044 h 4939827"/>
              <a:gd name="connsiteX129" fmla="*/ 4028476 w 12192000"/>
              <a:gd name="connsiteY129" fmla="*/ 223679 h 4939827"/>
              <a:gd name="connsiteX130" fmla="*/ 4191582 w 12192000"/>
              <a:gd name="connsiteY130" fmla="*/ 238952 h 4939827"/>
              <a:gd name="connsiteX131" fmla="*/ 4251024 w 12192000"/>
              <a:gd name="connsiteY131" fmla="*/ 240874 h 4939827"/>
              <a:gd name="connsiteX132" fmla="*/ 4355275 w 12192000"/>
              <a:gd name="connsiteY132" fmla="*/ 260205 h 4939827"/>
              <a:gd name="connsiteX133" fmla="*/ 4423807 w 12192000"/>
              <a:gd name="connsiteY133" fmla="*/ 270366 h 4939827"/>
              <a:gd name="connsiteX134" fmla="*/ 4558432 w 12192000"/>
              <a:gd name="connsiteY134" fmla="*/ 269194 h 4939827"/>
              <a:gd name="connsiteX135" fmla="*/ 4635061 w 12192000"/>
              <a:gd name="connsiteY135" fmla="*/ 280682 h 4939827"/>
              <a:gd name="connsiteX136" fmla="*/ 4807427 w 12192000"/>
              <a:gd name="connsiteY136" fmla="*/ 276835 h 4939827"/>
              <a:gd name="connsiteX137" fmla="*/ 5028933 w 12192000"/>
              <a:gd name="connsiteY137" fmla="*/ 183887 h 4939827"/>
              <a:gd name="connsiteX138" fmla="*/ 5093642 w 12192000"/>
              <a:gd name="connsiteY138" fmla="*/ 177214 h 4939827"/>
              <a:gd name="connsiteX139" fmla="*/ 5102642 w 12192000"/>
              <a:gd name="connsiteY139" fmla="*/ 186816 h 4939827"/>
              <a:gd name="connsiteX140" fmla="*/ 5193590 w 12192000"/>
              <a:gd name="connsiteY140" fmla="*/ 156458 h 4939827"/>
              <a:gd name="connsiteX141" fmla="*/ 5323922 w 12192000"/>
              <a:gd name="connsiteY141" fmla="*/ 146332 h 4939827"/>
              <a:gd name="connsiteX142" fmla="*/ 5421860 w 12192000"/>
              <a:gd name="connsiteY142" fmla="*/ 167298 h 4939827"/>
              <a:gd name="connsiteX143" fmla="*/ 5476948 w 12192000"/>
              <a:gd name="connsiteY143" fmla="*/ 173249 h 4939827"/>
              <a:gd name="connsiteX144" fmla="*/ 5516842 w 12192000"/>
              <a:gd name="connsiteY144" fmla="*/ 184018 h 4939827"/>
              <a:gd name="connsiteX145" fmla="*/ 5619415 w 12192000"/>
              <a:gd name="connsiteY145" fmla="*/ 176781 h 4939827"/>
              <a:gd name="connsiteX146" fmla="*/ 5789867 w 12192000"/>
              <a:gd name="connsiteY146" fmla="*/ 150304 h 4939827"/>
              <a:gd name="connsiteX147" fmla="*/ 5825953 w 12192000"/>
              <a:gd name="connsiteY147" fmla="*/ 147907 h 4939827"/>
              <a:gd name="connsiteX148" fmla="*/ 5856168 w 12192000"/>
              <a:gd name="connsiteY148" fmla="*/ 158719 h 4939827"/>
              <a:gd name="connsiteX149" fmla="*/ 5862476 w 12192000"/>
              <a:gd name="connsiteY149" fmla="*/ 172447 h 4939827"/>
              <a:gd name="connsiteX150" fmla="*/ 5882195 w 12192000"/>
              <a:gd name="connsiteY150" fmla="*/ 173195 h 4939827"/>
              <a:gd name="connsiteX151" fmla="*/ 5952585 w 12192000"/>
              <a:gd name="connsiteY151" fmla="*/ 161012 h 4939827"/>
              <a:gd name="connsiteX152" fmla="*/ 6001964 w 12192000"/>
              <a:gd name="connsiteY152" fmla="*/ 154786 h 4939827"/>
              <a:gd name="connsiteX153" fmla="*/ 6184207 w 12192000"/>
              <a:gd name="connsiteY153" fmla="*/ 132658 h 4939827"/>
              <a:gd name="connsiteX154" fmla="*/ 6415830 w 12192000"/>
              <a:gd name="connsiteY154" fmla="*/ 136006 h 4939827"/>
              <a:gd name="connsiteX155" fmla="*/ 6756965 w 12192000"/>
              <a:gd name="connsiteY155" fmla="*/ 57636 h 4939827"/>
              <a:gd name="connsiteX156" fmla="*/ 6819400 w 12192000"/>
              <a:gd name="connsiteY156" fmla="*/ 30742 h 4939827"/>
              <a:gd name="connsiteX157" fmla="*/ 6986370 w 12192000"/>
              <a:gd name="connsiteY157" fmla="*/ 12659 h 4939827"/>
              <a:gd name="connsiteX158" fmla="*/ 6989536 w 12192000"/>
              <a:gd name="connsiteY158" fmla="*/ 14528 h 4939827"/>
              <a:gd name="connsiteX159" fmla="*/ 7015933 w 12192000"/>
              <a:gd name="connsiteY159" fmla="*/ 9653 h 4939827"/>
              <a:gd name="connsiteX160" fmla="*/ 7020592 w 12192000"/>
              <a:gd name="connsiteY160" fmla="*/ 1651 h 4939827"/>
              <a:gd name="connsiteX161" fmla="*/ 7025905 w 12192000"/>
              <a:gd name="connsiteY161"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256213 w 12192000"/>
              <a:gd name="connsiteY51" fmla="*/ 281576 h 4939827"/>
              <a:gd name="connsiteX52" fmla="*/ 9371484 w 12192000"/>
              <a:gd name="connsiteY52" fmla="*/ 329634 h 4939827"/>
              <a:gd name="connsiteX53" fmla="*/ 9404829 w 12192000"/>
              <a:gd name="connsiteY53" fmla="*/ 339038 h 4939827"/>
              <a:gd name="connsiteX54" fmla="*/ 9427021 w 12192000"/>
              <a:gd name="connsiteY54" fmla="*/ 358784 h 4939827"/>
              <a:gd name="connsiteX55" fmla="*/ 9670844 w 12192000"/>
              <a:gd name="connsiteY55" fmla="*/ 405128 h 4939827"/>
              <a:gd name="connsiteX56" fmla="*/ 9816083 w 12192000"/>
              <a:gd name="connsiteY56" fmla="*/ 416573 h 4939827"/>
              <a:gd name="connsiteX57" fmla="*/ 9936741 w 12192000"/>
              <a:gd name="connsiteY57" fmla="*/ 437044 h 4939827"/>
              <a:gd name="connsiteX58" fmla="*/ 10050093 w 12192000"/>
              <a:gd name="connsiteY58" fmla="*/ 443783 h 4939827"/>
              <a:gd name="connsiteX59" fmla="*/ 10130090 w 12192000"/>
              <a:gd name="connsiteY59" fmla="*/ 459520 h 4939827"/>
              <a:gd name="connsiteX60" fmla="*/ 10173456 w 12192000"/>
              <a:gd name="connsiteY60" fmla="*/ 457749 h 4939827"/>
              <a:gd name="connsiteX61" fmla="*/ 10218232 w 12192000"/>
              <a:gd name="connsiteY61" fmla="*/ 459820 h 4939827"/>
              <a:gd name="connsiteX62" fmla="*/ 10354176 w 12192000"/>
              <a:gd name="connsiteY62" fmla="*/ 471377 h 4939827"/>
              <a:gd name="connsiteX63" fmla="*/ 10430681 w 12192000"/>
              <a:gd name="connsiteY63" fmla="*/ 481226 h 4939827"/>
              <a:gd name="connsiteX64" fmla="*/ 10478169 w 12192000"/>
              <a:gd name="connsiteY64" fmla="*/ 481774 h 4939827"/>
              <a:gd name="connsiteX65" fmla="*/ 10540907 w 12192000"/>
              <a:gd name="connsiteY65" fmla="*/ 485607 h 4939827"/>
              <a:gd name="connsiteX66" fmla="*/ 10614941 w 12192000"/>
              <a:gd name="connsiteY66" fmla="*/ 487592 h 4939827"/>
              <a:gd name="connsiteX67" fmla="*/ 10674098 w 12192000"/>
              <a:gd name="connsiteY67" fmla="*/ 521656 h 4939827"/>
              <a:gd name="connsiteX68" fmla="*/ 10874834 w 12192000"/>
              <a:gd name="connsiteY68" fmla="*/ 574867 h 4939827"/>
              <a:gd name="connsiteX69" fmla="*/ 10944981 w 12192000"/>
              <a:gd name="connsiteY69" fmla="*/ 615042 h 4939827"/>
              <a:gd name="connsiteX70" fmla="*/ 11006376 w 12192000"/>
              <a:gd name="connsiteY70" fmla="*/ 645957 h 4939827"/>
              <a:gd name="connsiteX71" fmla="*/ 11076308 w 12192000"/>
              <a:gd name="connsiteY71" fmla="*/ 675698 h 4939827"/>
              <a:gd name="connsiteX72" fmla="*/ 11148789 w 12192000"/>
              <a:gd name="connsiteY72" fmla="*/ 685041 h 4939827"/>
              <a:gd name="connsiteX73" fmla="*/ 11249129 w 12192000"/>
              <a:gd name="connsiteY73" fmla="*/ 684218 h 4939827"/>
              <a:gd name="connsiteX74" fmla="*/ 11299915 w 12192000"/>
              <a:gd name="connsiteY74" fmla="*/ 692177 h 4939827"/>
              <a:gd name="connsiteX75" fmla="*/ 11386973 w 12192000"/>
              <a:gd name="connsiteY75" fmla="*/ 708209 h 4939827"/>
              <a:gd name="connsiteX76" fmla="*/ 11500105 w 12192000"/>
              <a:gd name="connsiteY76" fmla="*/ 735014 h 4939827"/>
              <a:gd name="connsiteX77" fmla="*/ 11621735 w 12192000"/>
              <a:gd name="connsiteY77" fmla="*/ 789584 h 4939827"/>
              <a:gd name="connsiteX78" fmla="*/ 11691200 w 12192000"/>
              <a:gd name="connsiteY78" fmla="*/ 867902 h 4939827"/>
              <a:gd name="connsiteX79" fmla="*/ 11819427 w 12192000"/>
              <a:gd name="connsiteY79" fmla="*/ 911634 h 4939827"/>
              <a:gd name="connsiteX80" fmla="*/ 11969720 w 12192000"/>
              <a:gd name="connsiteY80" fmla="*/ 964737 h 4939827"/>
              <a:gd name="connsiteX81" fmla="*/ 12055766 w 12192000"/>
              <a:gd name="connsiteY81" fmla="*/ 991268 h 4939827"/>
              <a:gd name="connsiteX82" fmla="*/ 12171539 w 12192000"/>
              <a:gd name="connsiteY82" fmla="*/ 995427 h 4939827"/>
              <a:gd name="connsiteX83" fmla="*/ 12187831 w 12192000"/>
              <a:gd name="connsiteY83" fmla="*/ 996580 h 4939827"/>
              <a:gd name="connsiteX84" fmla="*/ 12192000 w 12192000"/>
              <a:gd name="connsiteY84" fmla="*/ 996726 h 4939827"/>
              <a:gd name="connsiteX85" fmla="*/ 12192000 w 12192000"/>
              <a:gd name="connsiteY85" fmla="*/ 4939827 h 4939827"/>
              <a:gd name="connsiteX86" fmla="*/ 0 w 12192000"/>
              <a:gd name="connsiteY86" fmla="*/ 4939827 h 4939827"/>
              <a:gd name="connsiteX87" fmla="*/ 0 w 12192000"/>
              <a:gd name="connsiteY87" fmla="*/ 512043 h 4939827"/>
              <a:gd name="connsiteX88" fmla="*/ 7381 w 12192000"/>
              <a:gd name="connsiteY88" fmla="*/ 512580 h 4939827"/>
              <a:gd name="connsiteX89" fmla="*/ 100029 w 12192000"/>
              <a:gd name="connsiteY89" fmla="*/ 504758 h 4939827"/>
              <a:gd name="connsiteX90" fmla="*/ 155244 w 12192000"/>
              <a:gd name="connsiteY90" fmla="*/ 525130 h 4939827"/>
              <a:gd name="connsiteX91" fmla="*/ 254366 w 12192000"/>
              <a:gd name="connsiteY91" fmla="*/ 534449 h 4939827"/>
              <a:gd name="connsiteX92" fmla="*/ 447292 w 12192000"/>
              <a:gd name="connsiteY92" fmla="*/ 542725 h 4939827"/>
              <a:gd name="connsiteX93" fmla="*/ 628105 w 12192000"/>
              <a:gd name="connsiteY93" fmla="*/ 547853 h 4939827"/>
              <a:gd name="connsiteX94" fmla="*/ 783146 w 12192000"/>
              <a:gd name="connsiteY94" fmla="*/ 591799 h 4939827"/>
              <a:gd name="connsiteX95" fmla="*/ 1043676 w 12192000"/>
              <a:gd name="connsiteY95" fmla="*/ 591887 h 4939827"/>
              <a:gd name="connsiteX96" fmla="*/ 1281816 w 12192000"/>
              <a:gd name="connsiteY96" fmla="*/ 520946 h 4939827"/>
              <a:gd name="connsiteX97" fmla="*/ 1486347 w 12192000"/>
              <a:gd name="connsiteY97" fmla="*/ 487310 h 4939827"/>
              <a:gd name="connsiteX98" fmla="*/ 1568079 w 12192000"/>
              <a:gd name="connsiteY98" fmla="*/ 462531 h 4939827"/>
              <a:gd name="connsiteX99" fmla="*/ 1622516 w 12192000"/>
              <a:gd name="connsiteY99" fmla="*/ 466058 h 4939827"/>
              <a:gd name="connsiteX100" fmla="*/ 1655457 w 12192000"/>
              <a:gd name="connsiteY100" fmla="*/ 465359 h 4939827"/>
              <a:gd name="connsiteX101" fmla="*/ 1717454 w 12192000"/>
              <a:gd name="connsiteY101" fmla="*/ 417203 h 4939827"/>
              <a:gd name="connsiteX102" fmla="*/ 1913794 w 12192000"/>
              <a:gd name="connsiteY102" fmla="*/ 365255 h 4939827"/>
              <a:gd name="connsiteX103" fmla="*/ 2129762 w 12192000"/>
              <a:gd name="connsiteY103" fmla="*/ 367832 h 4939827"/>
              <a:gd name="connsiteX104" fmla="*/ 2376970 w 12192000"/>
              <a:gd name="connsiteY104" fmla="*/ 350129 h 4939827"/>
              <a:gd name="connsiteX105" fmla="*/ 2480155 w 12192000"/>
              <a:gd name="connsiteY105" fmla="*/ 359227 h 4939827"/>
              <a:gd name="connsiteX106" fmla="*/ 2586782 w 12192000"/>
              <a:gd name="connsiteY106" fmla="*/ 339352 h 4939827"/>
              <a:gd name="connsiteX107" fmla="*/ 2679617 w 12192000"/>
              <a:gd name="connsiteY107" fmla="*/ 305383 h 4939827"/>
              <a:gd name="connsiteX108" fmla="*/ 2788947 w 12192000"/>
              <a:gd name="connsiteY108" fmla="*/ 250375 h 4939827"/>
              <a:gd name="connsiteX109" fmla="*/ 2965530 w 12192000"/>
              <a:gd name="connsiteY109" fmla="*/ 245958 h 4939827"/>
              <a:gd name="connsiteX110" fmla="*/ 3103677 w 12192000"/>
              <a:gd name="connsiteY110" fmla="*/ 209527 h 4939827"/>
              <a:gd name="connsiteX111" fmla="*/ 3126759 w 12192000"/>
              <a:gd name="connsiteY111" fmla="*/ 211226 h 4939827"/>
              <a:gd name="connsiteX112" fmla="*/ 3164020 w 12192000"/>
              <a:gd name="connsiteY112" fmla="*/ 212779 h 4939827"/>
              <a:gd name="connsiteX113" fmla="*/ 3285019 w 12192000"/>
              <a:gd name="connsiteY113" fmla="*/ 220535 h 4939827"/>
              <a:gd name="connsiteX114" fmla="*/ 3365154 w 12192000"/>
              <a:gd name="connsiteY114" fmla="*/ 226416 h 4939827"/>
              <a:gd name="connsiteX115" fmla="*/ 3367507 w 12192000"/>
              <a:gd name="connsiteY115" fmla="*/ 225416 h 4939827"/>
              <a:gd name="connsiteX116" fmla="*/ 3387567 w 12192000"/>
              <a:gd name="connsiteY116" fmla="*/ 227103 h 4939827"/>
              <a:gd name="connsiteX117" fmla="*/ 3498001 w 12192000"/>
              <a:gd name="connsiteY117" fmla="*/ 231941 h 4939827"/>
              <a:gd name="connsiteX118" fmla="*/ 3561557 w 12192000"/>
              <a:gd name="connsiteY118" fmla="*/ 228095 h 4939827"/>
              <a:gd name="connsiteX119" fmla="*/ 3611920 w 12192000"/>
              <a:gd name="connsiteY119" fmla="*/ 218094 h 4939827"/>
              <a:gd name="connsiteX120" fmla="*/ 3620528 w 12192000"/>
              <a:gd name="connsiteY120" fmla="*/ 218788 h 4939827"/>
              <a:gd name="connsiteX121" fmla="*/ 3620766 w 12192000"/>
              <a:gd name="connsiteY121" fmla="*/ 218511 h 4939827"/>
              <a:gd name="connsiteX122" fmla="*/ 3629977 w 12192000"/>
              <a:gd name="connsiteY122" fmla="*/ 218664 h 4939827"/>
              <a:gd name="connsiteX123" fmla="*/ 3636217 w 12192000"/>
              <a:gd name="connsiteY123" fmla="*/ 220048 h 4939827"/>
              <a:gd name="connsiteX124" fmla="*/ 3709484 w 12192000"/>
              <a:gd name="connsiteY124" fmla="*/ 186927 h 4939827"/>
              <a:gd name="connsiteX125" fmla="*/ 3761342 w 12192000"/>
              <a:gd name="connsiteY125" fmla="*/ 177474 h 4939827"/>
              <a:gd name="connsiteX126" fmla="*/ 3799748 w 12192000"/>
              <a:gd name="connsiteY126" fmla="*/ 167154 h 4939827"/>
              <a:gd name="connsiteX127" fmla="*/ 3922756 w 12192000"/>
              <a:gd name="connsiteY127" fmla="*/ 194044 h 4939827"/>
              <a:gd name="connsiteX128" fmla="*/ 4028476 w 12192000"/>
              <a:gd name="connsiteY128" fmla="*/ 223679 h 4939827"/>
              <a:gd name="connsiteX129" fmla="*/ 4191582 w 12192000"/>
              <a:gd name="connsiteY129" fmla="*/ 238952 h 4939827"/>
              <a:gd name="connsiteX130" fmla="*/ 4251024 w 12192000"/>
              <a:gd name="connsiteY130" fmla="*/ 240874 h 4939827"/>
              <a:gd name="connsiteX131" fmla="*/ 4355275 w 12192000"/>
              <a:gd name="connsiteY131" fmla="*/ 260205 h 4939827"/>
              <a:gd name="connsiteX132" fmla="*/ 4423807 w 12192000"/>
              <a:gd name="connsiteY132" fmla="*/ 270366 h 4939827"/>
              <a:gd name="connsiteX133" fmla="*/ 4558432 w 12192000"/>
              <a:gd name="connsiteY133" fmla="*/ 269194 h 4939827"/>
              <a:gd name="connsiteX134" fmla="*/ 4635061 w 12192000"/>
              <a:gd name="connsiteY134" fmla="*/ 280682 h 4939827"/>
              <a:gd name="connsiteX135" fmla="*/ 4807427 w 12192000"/>
              <a:gd name="connsiteY135" fmla="*/ 276835 h 4939827"/>
              <a:gd name="connsiteX136" fmla="*/ 5028933 w 12192000"/>
              <a:gd name="connsiteY136" fmla="*/ 183887 h 4939827"/>
              <a:gd name="connsiteX137" fmla="*/ 5093642 w 12192000"/>
              <a:gd name="connsiteY137" fmla="*/ 177214 h 4939827"/>
              <a:gd name="connsiteX138" fmla="*/ 5102642 w 12192000"/>
              <a:gd name="connsiteY138" fmla="*/ 186816 h 4939827"/>
              <a:gd name="connsiteX139" fmla="*/ 5193590 w 12192000"/>
              <a:gd name="connsiteY139" fmla="*/ 156458 h 4939827"/>
              <a:gd name="connsiteX140" fmla="*/ 5323922 w 12192000"/>
              <a:gd name="connsiteY140" fmla="*/ 146332 h 4939827"/>
              <a:gd name="connsiteX141" fmla="*/ 5421860 w 12192000"/>
              <a:gd name="connsiteY141" fmla="*/ 167298 h 4939827"/>
              <a:gd name="connsiteX142" fmla="*/ 5476948 w 12192000"/>
              <a:gd name="connsiteY142" fmla="*/ 173249 h 4939827"/>
              <a:gd name="connsiteX143" fmla="*/ 5516842 w 12192000"/>
              <a:gd name="connsiteY143" fmla="*/ 184018 h 4939827"/>
              <a:gd name="connsiteX144" fmla="*/ 5619415 w 12192000"/>
              <a:gd name="connsiteY144" fmla="*/ 176781 h 4939827"/>
              <a:gd name="connsiteX145" fmla="*/ 5789867 w 12192000"/>
              <a:gd name="connsiteY145" fmla="*/ 150304 h 4939827"/>
              <a:gd name="connsiteX146" fmla="*/ 5825953 w 12192000"/>
              <a:gd name="connsiteY146" fmla="*/ 147907 h 4939827"/>
              <a:gd name="connsiteX147" fmla="*/ 5856168 w 12192000"/>
              <a:gd name="connsiteY147" fmla="*/ 158719 h 4939827"/>
              <a:gd name="connsiteX148" fmla="*/ 5862476 w 12192000"/>
              <a:gd name="connsiteY148" fmla="*/ 172447 h 4939827"/>
              <a:gd name="connsiteX149" fmla="*/ 5882195 w 12192000"/>
              <a:gd name="connsiteY149" fmla="*/ 173195 h 4939827"/>
              <a:gd name="connsiteX150" fmla="*/ 5952585 w 12192000"/>
              <a:gd name="connsiteY150" fmla="*/ 161012 h 4939827"/>
              <a:gd name="connsiteX151" fmla="*/ 6001964 w 12192000"/>
              <a:gd name="connsiteY151" fmla="*/ 154786 h 4939827"/>
              <a:gd name="connsiteX152" fmla="*/ 6184207 w 12192000"/>
              <a:gd name="connsiteY152" fmla="*/ 132658 h 4939827"/>
              <a:gd name="connsiteX153" fmla="*/ 6415830 w 12192000"/>
              <a:gd name="connsiteY153" fmla="*/ 136006 h 4939827"/>
              <a:gd name="connsiteX154" fmla="*/ 6756965 w 12192000"/>
              <a:gd name="connsiteY154" fmla="*/ 57636 h 4939827"/>
              <a:gd name="connsiteX155" fmla="*/ 6819400 w 12192000"/>
              <a:gd name="connsiteY155" fmla="*/ 30742 h 4939827"/>
              <a:gd name="connsiteX156" fmla="*/ 6986370 w 12192000"/>
              <a:gd name="connsiteY156" fmla="*/ 12659 h 4939827"/>
              <a:gd name="connsiteX157" fmla="*/ 6989536 w 12192000"/>
              <a:gd name="connsiteY157" fmla="*/ 14528 h 4939827"/>
              <a:gd name="connsiteX158" fmla="*/ 7015933 w 12192000"/>
              <a:gd name="connsiteY158" fmla="*/ 9653 h 4939827"/>
              <a:gd name="connsiteX159" fmla="*/ 7020592 w 12192000"/>
              <a:gd name="connsiteY159" fmla="*/ 1651 h 4939827"/>
              <a:gd name="connsiteX160" fmla="*/ 7025905 w 12192000"/>
              <a:gd name="connsiteY160"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33396 w 12192000"/>
              <a:gd name="connsiteY50" fmla="*/ 274803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586687 w 12192000"/>
              <a:gd name="connsiteY30" fmla="*/ 264089 h 4939827"/>
              <a:gd name="connsiteX31" fmla="*/ 8672650 w 12192000"/>
              <a:gd name="connsiteY31" fmla="*/ 254821 h 4939827"/>
              <a:gd name="connsiteX32" fmla="*/ 8785543 w 12192000"/>
              <a:gd name="connsiteY32" fmla="*/ 263406 h 4939827"/>
              <a:gd name="connsiteX33" fmla="*/ 8830588 w 12192000"/>
              <a:gd name="connsiteY33" fmla="*/ 265483 h 4939827"/>
              <a:gd name="connsiteX34" fmla="*/ 8905142 w 12192000"/>
              <a:gd name="connsiteY34" fmla="*/ 264958 h 4939827"/>
              <a:gd name="connsiteX35" fmla="*/ 8968582 w 12192000"/>
              <a:gd name="connsiteY35" fmla="*/ 262728 h 4939827"/>
              <a:gd name="connsiteX36" fmla="*/ 8972994 w 12192000"/>
              <a:gd name="connsiteY36" fmla="*/ 263284 h 4939827"/>
              <a:gd name="connsiteX37" fmla="*/ 9004605 w 12192000"/>
              <a:gd name="connsiteY37" fmla="*/ 258041 h 4939827"/>
              <a:gd name="connsiteX38" fmla="*/ 9016165 w 12192000"/>
              <a:gd name="connsiteY38" fmla="*/ 261258 h 4939827"/>
              <a:gd name="connsiteX39" fmla="*/ 9043297 w 12192000"/>
              <a:gd name="connsiteY39" fmla="*/ 281547 h 4939827"/>
              <a:gd name="connsiteX40" fmla="*/ 9048315 w 12192000"/>
              <a:gd name="connsiteY40" fmla="*/ 279264 h 4939827"/>
              <a:gd name="connsiteX41" fmla="*/ 9054706 w 12192000"/>
              <a:gd name="connsiteY41" fmla="*/ 278538 h 4939827"/>
              <a:gd name="connsiteX42" fmla="*/ 9070919 w 12192000"/>
              <a:gd name="connsiteY42" fmla="*/ 281810 h 4939827"/>
              <a:gd name="connsiteX43" fmla="*/ 9076813 w 12192000"/>
              <a:gd name="connsiteY43" fmla="*/ 283909 h 4939827"/>
              <a:gd name="connsiteX44" fmla="*/ 9085871 w 12192000"/>
              <a:gd name="connsiteY44" fmla="*/ 285133 h 4939827"/>
              <a:gd name="connsiteX45" fmla="*/ 9086159 w 12192000"/>
              <a:gd name="connsiteY45" fmla="*/ 284887 h 4939827"/>
              <a:gd name="connsiteX46" fmla="*/ 9134606 w 12192000"/>
              <a:gd name="connsiteY46" fmla="*/ 288168 h 4939827"/>
              <a:gd name="connsiteX47" fmla="*/ 9195590 w 12192000"/>
              <a:gd name="connsiteY47" fmla="*/ 279568 h 4939827"/>
              <a:gd name="connsiteX48" fmla="*/ 9219336 w 12192000"/>
              <a:gd name="connsiteY48" fmla="*/ 278133 h 4939827"/>
              <a:gd name="connsiteX49" fmla="*/ 9232362 w 12192000"/>
              <a:gd name="connsiteY49" fmla="*/ 275894 h 4939827"/>
              <a:gd name="connsiteX50" fmla="*/ 9283638 w 12192000"/>
              <a:gd name="connsiteY50" fmla="*/ 299924 h 4939827"/>
              <a:gd name="connsiteX51" fmla="*/ 9371484 w 12192000"/>
              <a:gd name="connsiteY51" fmla="*/ 329634 h 4939827"/>
              <a:gd name="connsiteX52" fmla="*/ 9404829 w 12192000"/>
              <a:gd name="connsiteY52" fmla="*/ 339038 h 4939827"/>
              <a:gd name="connsiteX53" fmla="*/ 9427021 w 12192000"/>
              <a:gd name="connsiteY53" fmla="*/ 358784 h 4939827"/>
              <a:gd name="connsiteX54" fmla="*/ 9670844 w 12192000"/>
              <a:gd name="connsiteY54" fmla="*/ 405128 h 4939827"/>
              <a:gd name="connsiteX55" fmla="*/ 9816083 w 12192000"/>
              <a:gd name="connsiteY55" fmla="*/ 416573 h 4939827"/>
              <a:gd name="connsiteX56" fmla="*/ 9936741 w 12192000"/>
              <a:gd name="connsiteY56" fmla="*/ 437044 h 4939827"/>
              <a:gd name="connsiteX57" fmla="*/ 10050093 w 12192000"/>
              <a:gd name="connsiteY57" fmla="*/ 443783 h 4939827"/>
              <a:gd name="connsiteX58" fmla="*/ 10130090 w 12192000"/>
              <a:gd name="connsiteY58" fmla="*/ 459520 h 4939827"/>
              <a:gd name="connsiteX59" fmla="*/ 10173456 w 12192000"/>
              <a:gd name="connsiteY59" fmla="*/ 457749 h 4939827"/>
              <a:gd name="connsiteX60" fmla="*/ 10218232 w 12192000"/>
              <a:gd name="connsiteY60" fmla="*/ 459820 h 4939827"/>
              <a:gd name="connsiteX61" fmla="*/ 10354176 w 12192000"/>
              <a:gd name="connsiteY61" fmla="*/ 471377 h 4939827"/>
              <a:gd name="connsiteX62" fmla="*/ 10430681 w 12192000"/>
              <a:gd name="connsiteY62" fmla="*/ 481226 h 4939827"/>
              <a:gd name="connsiteX63" fmla="*/ 10478169 w 12192000"/>
              <a:gd name="connsiteY63" fmla="*/ 481774 h 4939827"/>
              <a:gd name="connsiteX64" fmla="*/ 10540907 w 12192000"/>
              <a:gd name="connsiteY64" fmla="*/ 485607 h 4939827"/>
              <a:gd name="connsiteX65" fmla="*/ 10614941 w 12192000"/>
              <a:gd name="connsiteY65" fmla="*/ 487592 h 4939827"/>
              <a:gd name="connsiteX66" fmla="*/ 10674098 w 12192000"/>
              <a:gd name="connsiteY66" fmla="*/ 521656 h 4939827"/>
              <a:gd name="connsiteX67" fmla="*/ 10874834 w 12192000"/>
              <a:gd name="connsiteY67" fmla="*/ 574867 h 4939827"/>
              <a:gd name="connsiteX68" fmla="*/ 10944981 w 12192000"/>
              <a:gd name="connsiteY68" fmla="*/ 615042 h 4939827"/>
              <a:gd name="connsiteX69" fmla="*/ 11006376 w 12192000"/>
              <a:gd name="connsiteY69" fmla="*/ 645957 h 4939827"/>
              <a:gd name="connsiteX70" fmla="*/ 11076308 w 12192000"/>
              <a:gd name="connsiteY70" fmla="*/ 675698 h 4939827"/>
              <a:gd name="connsiteX71" fmla="*/ 11148789 w 12192000"/>
              <a:gd name="connsiteY71" fmla="*/ 685041 h 4939827"/>
              <a:gd name="connsiteX72" fmla="*/ 11249129 w 12192000"/>
              <a:gd name="connsiteY72" fmla="*/ 684218 h 4939827"/>
              <a:gd name="connsiteX73" fmla="*/ 11299915 w 12192000"/>
              <a:gd name="connsiteY73" fmla="*/ 692177 h 4939827"/>
              <a:gd name="connsiteX74" fmla="*/ 11386973 w 12192000"/>
              <a:gd name="connsiteY74" fmla="*/ 708209 h 4939827"/>
              <a:gd name="connsiteX75" fmla="*/ 11500105 w 12192000"/>
              <a:gd name="connsiteY75" fmla="*/ 735014 h 4939827"/>
              <a:gd name="connsiteX76" fmla="*/ 11621735 w 12192000"/>
              <a:gd name="connsiteY76" fmla="*/ 789584 h 4939827"/>
              <a:gd name="connsiteX77" fmla="*/ 11691200 w 12192000"/>
              <a:gd name="connsiteY77" fmla="*/ 867902 h 4939827"/>
              <a:gd name="connsiteX78" fmla="*/ 11819427 w 12192000"/>
              <a:gd name="connsiteY78" fmla="*/ 911634 h 4939827"/>
              <a:gd name="connsiteX79" fmla="*/ 11969720 w 12192000"/>
              <a:gd name="connsiteY79" fmla="*/ 964737 h 4939827"/>
              <a:gd name="connsiteX80" fmla="*/ 12055766 w 12192000"/>
              <a:gd name="connsiteY80" fmla="*/ 991268 h 4939827"/>
              <a:gd name="connsiteX81" fmla="*/ 12171539 w 12192000"/>
              <a:gd name="connsiteY81" fmla="*/ 995427 h 4939827"/>
              <a:gd name="connsiteX82" fmla="*/ 12187831 w 12192000"/>
              <a:gd name="connsiteY82" fmla="*/ 996580 h 4939827"/>
              <a:gd name="connsiteX83" fmla="*/ 12192000 w 12192000"/>
              <a:gd name="connsiteY83" fmla="*/ 996726 h 4939827"/>
              <a:gd name="connsiteX84" fmla="*/ 12192000 w 12192000"/>
              <a:gd name="connsiteY84" fmla="*/ 4939827 h 4939827"/>
              <a:gd name="connsiteX85" fmla="*/ 0 w 12192000"/>
              <a:gd name="connsiteY85" fmla="*/ 4939827 h 4939827"/>
              <a:gd name="connsiteX86" fmla="*/ 0 w 12192000"/>
              <a:gd name="connsiteY86" fmla="*/ 512043 h 4939827"/>
              <a:gd name="connsiteX87" fmla="*/ 7381 w 12192000"/>
              <a:gd name="connsiteY87" fmla="*/ 512580 h 4939827"/>
              <a:gd name="connsiteX88" fmla="*/ 100029 w 12192000"/>
              <a:gd name="connsiteY88" fmla="*/ 504758 h 4939827"/>
              <a:gd name="connsiteX89" fmla="*/ 155244 w 12192000"/>
              <a:gd name="connsiteY89" fmla="*/ 525130 h 4939827"/>
              <a:gd name="connsiteX90" fmla="*/ 254366 w 12192000"/>
              <a:gd name="connsiteY90" fmla="*/ 534449 h 4939827"/>
              <a:gd name="connsiteX91" fmla="*/ 447292 w 12192000"/>
              <a:gd name="connsiteY91" fmla="*/ 542725 h 4939827"/>
              <a:gd name="connsiteX92" fmla="*/ 628105 w 12192000"/>
              <a:gd name="connsiteY92" fmla="*/ 547853 h 4939827"/>
              <a:gd name="connsiteX93" fmla="*/ 783146 w 12192000"/>
              <a:gd name="connsiteY93" fmla="*/ 591799 h 4939827"/>
              <a:gd name="connsiteX94" fmla="*/ 1043676 w 12192000"/>
              <a:gd name="connsiteY94" fmla="*/ 591887 h 4939827"/>
              <a:gd name="connsiteX95" fmla="*/ 1281816 w 12192000"/>
              <a:gd name="connsiteY95" fmla="*/ 520946 h 4939827"/>
              <a:gd name="connsiteX96" fmla="*/ 1486347 w 12192000"/>
              <a:gd name="connsiteY96" fmla="*/ 487310 h 4939827"/>
              <a:gd name="connsiteX97" fmla="*/ 1568079 w 12192000"/>
              <a:gd name="connsiteY97" fmla="*/ 462531 h 4939827"/>
              <a:gd name="connsiteX98" fmla="*/ 1622516 w 12192000"/>
              <a:gd name="connsiteY98" fmla="*/ 466058 h 4939827"/>
              <a:gd name="connsiteX99" fmla="*/ 1655457 w 12192000"/>
              <a:gd name="connsiteY99" fmla="*/ 465359 h 4939827"/>
              <a:gd name="connsiteX100" fmla="*/ 1717454 w 12192000"/>
              <a:gd name="connsiteY100" fmla="*/ 417203 h 4939827"/>
              <a:gd name="connsiteX101" fmla="*/ 1913794 w 12192000"/>
              <a:gd name="connsiteY101" fmla="*/ 365255 h 4939827"/>
              <a:gd name="connsiteX102" fmla="*/ 2129762 w 12192000"/>
              <a:gd name="connsiteY102" fmla="*/ 367832 h 4939827"/>
              <a:gd name="connsiteX103" fmla="*/ 2376970 w 12192000"/>
              <a:gd name="connsiteY103" fmla="*/ 350129 h 4939827"/>
              <a:gd name="connsiteX104" fmla="*/ 2480155 w 12192000"/>
              <a:gd name="connsiteY104" fmla="*/ 359227 h 4939827"/>
              <a:gd name="connsiteX105" fmla="*/ 2586782 w 12192000"/>
              <a:gd name="connsiteY105" fmla="*/ 339352 h 4939827"/>
              <a:gd name="connsiteX106" fmla="*/ 2679617 w 12192000"/>
              <a:gd name="connsiteY106" fmla="*/ 305383 h 4939827"/>
              <a:gd name="connsiteX107" fmla="*/ 2788947 w 12192000"/>
              <a:gd name="connsiteY107" fmla="*/ 250375 h 4939827"/>
              <a:gd name="connsiteX108" fmla="*/ 2965530 w 12192000"/>
              <a:gd name="connsiteY108" fmla="*/ 245958 h 4939827"/>
              <a:gd name="connsiteX109" fmla="*/ 3103677 w 12192000"/>
              <a:gd name="connsiteY109" fmla="*/ 209527 h 4939827"/>
              <a:gd name="connsiteX110" fmla="*/ 3126759 w 12192000"/>
              <a:gd name="connsiteY110" fmla="*/ 211226 h 4939827"/>
              <a:gd name="connsiteX111" fmla="*/ 3164020 w 12192000"/>
              <a:gd name="connsiteY111" fmla="*/ 212779 h 4939827"/>
              <a:gd name="connsiteX112" fmla="*/ 3285019 w 12192000"/>
              <a:gd name="connsiteY112" fmla="*/ 220535 h 4939827"/>
              <a:gd name="connsiteX113" fmla="*/ 3365154 w 12192000"/>
              <a:gd name="connsiteY113" fmla="*/ 226416 h 4939827"/>
              <a:gd name="connsiteX114" fmla="*/ 3367507 w 12192000"/>
              <a:gd name="connsiteY114" fmla="*/ 225416 h 4939827"/>
              <a:gd name="connsiteX115" fmla="*/ 3387567 w 12192000"/>
              <a:gd name="connsiteY115" fmla="*/ 227103 h 4939827"/>
              <a:gd name="connsiteX116" fmla="*/ 3498001 w 12192000"/>
              <a:gd name="connsiteY116" fmla="*/ 231941 h 4939827"/>
              <a:gd name="connsiteX117" fmla="*/ 3561557 w 12192000"/>
              <a:gd name="connsiteY117" fmla="*/ 228095 h 4939827"/>
              <a:gd name="connsiteX118" fmla="*/ 3611920 w 12192000"/>
              <a:gd name="connsiteY118" fmla="*/ 218094 h 4939827"/>
              <a:gd name="connsiteX119" fmla="*/ 3620528 w 12192000"/>
              <a:gd name="connsiteY119" fmla="*/ 218788 h 4939827"/>
              <a:gd name="connsiteX120" fmla="*/ 3620766 w 12192000"/>
              <a:gd name="connsiteY120" fmla="*/ 218511 h 4939827"/>
              <a:gd name="connsiteX121" fmla="*/ 3629977 w 12192000"/>
              <a:gd name="connsiteY121" fmla="*/ 218664 h 4939827"/>
              <a:gd name="connsiteX122" fmla="*/ 3636217 w 12192000"/>
              <a:gd name="connsiteY122" fmla="*/ 220048 h 4939827"/>
              <a:gd name="connsiteX123" fmla="*/ 3709484 w 12192000"/>
              <a:gd name="connsiteY123" fmla="*/ 186927 h 4939827"/>
              <a:gd name="connsiteX124" fmla="*/ 3761342 w 12192000"/>
              <a:gd name="connsiteY124" fmla="*/ 177474 h 4939827"/>
              <a:gd name="connsiteX125" fmla="*/ 3799748 w 12192000"/>
              <a:gd name="connsiteY125" fmla="*/ 167154 h 4939827"/>
              <a:gd name="connsiteX126" fmla="*/ 3922756 w 12192000"/>
              <a:gd name="connsiteY126" fmla="*/ 194044 h 4939827"/>
              <a:gd name="connsiteX127" fmla="*/ 4028476 w 12192000"/>
              <a:gd name="connsiteY127" fmla="*/ 223679 h 4939827"/>
              <a:gd name="connsiteX128" fmla="*/ 4191582 w 12192000"/>
              <a:gd name="connsiteY128" fmla="*/ 238952 h 4939827"/>
              <a:gd name="connsiteX129" fmla="*/ 4251024 w 12192000"/>
              <a:gd name="connsiteY129" fmla="*/ 240874 h 4939827"/>
              <a:gd name="connsiteX130" fmla="*/ 4355275 w 12192000"/>
              <a:gd name="connsiteY130" fmla="*/ 260205 h 4939827"/>
              <a:gd name="connsiteX131" fmla="*/ 4423807 w 12192000"/>
              <a:gd name="connsiteY131" fmla="*/ 270366 h 4939827"/>
              <a:gd name="connsiteX132" fmla="*/ 4558432 w 12192000"/>
              <a:gd name="connsiteY132" fmla="*/ 269194 h 4939827"/>
              <a:gd name="connsiteX133" fmla="*/ 4635061 w 12192000"/>
              <a:gd name="connsiteY133" fmla="*/ 280682 h 4939827"/>
              <a:gd name="connsiteX134" fmla="*/ 4807427 w 12192000"/>
              <a:gd name="connsiteY134" fmla="*/ 276835 h 4939827"/>
              <a:gd name="connsiteX135" fmla="*/ 5028933 w 12192000"/>
              <a:gd name="connsiteY135" fmla="*/ 183887 h 4939827"/>
              <a:gd name="connsiteX136" fmla="*/ 5093642 w 12192000"/>
              <a:gd name="connsiteY136" fmla="*/ 177214 h 4939827"/>
              <a:gd name="connsiteX137" fmla="*/ 5102642 w 12192000"/>
              <a:gd name="connsiteY137" fmla="*/ 186816 h 4939827"/>
              <a:gd name="connsiteX138" fmla="*/ 5193590 w 12192000"/>
              <a:gd name="connsiteY138" fmla="*/ 156458 h 4939827"/>
              <a:gd name="connsiteX139" fmla="*/ 5323922 w 12192000"/>
              <a:gd name="connsiteY139" fmla="*/ 146332 h 4939827"/>
              <a:gd name="connsiteX140" fmla="*/ 5421860 w 12192000"/>
              <a:gd name="connsiteY140" fmla="*/ 167298 h 4939827"/>
              <a:gd name="connsiteX141" fmla="*/ 5476948 w 12192000"/>
              <a:gd name="connsiteY141" fmla="*/ 173249 h 4939827"/>
              <a:gd name="connsiteX142" fmla="*/ 5516842 w 12192000"/>
              <a:gd name="connsiteY142" fmla="*/ 184018 h 4939827"/>
              <a:gd name="connsiteX143" fmla="*/ 5619415 w 12192000"/>
              <a:gd name="connsiteY143" fmla="*/ 176781 h 4939827"/>
              <a:gd name="connsiteX144" fmla="*/ 5789867 w 12192000"/>
              <a:gd name="connsiteY144" fmla="*/ 150304 h 4939827"/>
              <a:gd name="connsiteX145" fmla="*/ 5825953 w 12192000"/>
              <a:gd name="connsiteY145" fmla="*/ 147907 h 4939827"/>
              <a:gd name="connsiteX146" fmla="*/ 5856168 w 12192000"/>
              <a:gd name="connsiteY146" fmla="*/ 158719 h 4939827"/>
              <a:gd name="connsiteX147" fmla="*/ 5862476 w 12192000"/>
              <a:gd name="connsiteY147" fmla="*/ 172447 h 4939827"/>
              <a:gd name="connsiteX148" fmla="*/ 5882195 w 12192000"/>
              <a:gd name="connsiteY148" fmla="*/ 173195 h 4939827"/>
              <a:gd name="connsiteX149" fmla="*/ 5952585 w 12192000"/>
              <a:gd name="connsiteY149" fmla="*/ 161012 h 4939827"/>
              <a:gd name="connsiteX150" fmla="*/ 6001964 w 12192000"/>
              <a:gd name="connsiteY150" fmla="*/ 154786 h 4939827"/>
              <a:gd name="connsiteX151" fmla="*/ 6184207 w 12192000"/>
              <a:gd name="connsiteY151" fmla="*/ 132658 h 4939827"/>
              <a:gd name="connsiteX152" fmla="*/ 6415830 w 12192000"/>
              <a:gd name="connsiteY152" fmla="*/ 136006 h 4939827"/>
              <a:gd name="connsiteX153" fmla="*/ 6756965 w 12192000"/>
              <a:gd name="connsiteY153" fmla="*/ 57636 h 4939827"/>
              <a:gd name="connsiteX154" fmla="*/ 6819400 w 12192000"/>
              <a:gd name="connsiteY154" fmla="*/ 30742 h 4939827"/>
              <a:gd name="connsiteX155" fmla="*/ 6986370 w 12192000"/>
              <a:gd name="connsiteY155" fmla="*/ 12659 h 4939827"/>
              <a:gd name="connsiteX156" fmla="*/ 6989536 w 12192000"/>
              <a:gd name="connsiteY156" fmla="*/ 14528 h 4939827"/>
              <a:gd name="connsiteX157" fmla="*/ 7015933 w 12192000"/>
              <a:gd name="connsiteY157" fmla="*/ 9653 h 4939827"/>
              <a:gd name="connsiteX158" fmla="*/ 7020592 w 12192000"/>
              <a:gd name="connsiteY158" fmla="*/ 1651 h 4939827"/>
              <a:gd name="connsiteX159" fmla="*/ 7025905 w 12192000"/>
              <a:gd name="connsiteY159"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581827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166439 w 12192000"/>
              <a:gd name="connsiteY19" fmla="*/ 252699 h 4939827"/>
              <a:gd name="connsiteX20" fmla="*/ 8281371 w 12192000"/>
              <a:gd name="connsiteY20" fmla="*/ 256875 h 4939827"/>
              <a:gd name="connsiteX21" fmla="*/ 8381609 w 12192000"/>
              <a:gd name="connsiteY21" fmla="*/ 240618 h 4939827"/>
              <a:gd name="connsiteX22" fmla="*/ 8406759 w 12192000"/>
              <a:gd name="connsiteY22" fmla="*/ 232517 h 4939827"/>
              <a:gd name="connsiteX23" fmla="*/ 8426506 w 12192000"/>
              <a:gd name="connsiteY23" fmla="*/ 241842 h 4939827"/>
              <a:gd name="connsiteX24" fmla="*/ 8427949 w 12192000"/>
              <a:gd name="connsiteY24" fmla="*/ 240981 h 4939827"/>
              <a:gd name="connsiteX25" fmla="*/ 8441468 w 12192000"/>
              <a:gd name="connsiteY25" fmla="*/ 241157 h 4939827"/>
              <a:gd name="connsiteX26" fmla="*/ 8565757 w 12192000"/>
              <a:gd name="connsiteY26" fmla="*/ 255317 h 4939827"/>
              <a:gd name="connsiteX27" fmla="*/ 8573171 w 12192000"/>
              <a:gd name="connsiteY27" fmla="*/ 258426 h 4939827"/>
              <a:gd name="connsiteX28" fmla="*/ 8573548 w 12192000"/>
              <a:gd name="connsiteY28" fmla="*/ 258241 h 4939827"/>
              <a:gd name="connsiteX29" fmla="*/ 8622021 w 12192000"/>
              <a:gd name="connsiteY29" fmla="*/ 261028 h 4939827"/>
              <a:gd name="connsiteX30" fmla="*/ 8672650 w 12192000"/>
              <a:gd name="connsiteY30" fmla="*/ 254821 h 4939827"/>
              <a:gd name="connsiteX31" fmla="*/ 8785543 w 12192000"/>
              <a:gd name="connsiteY31" fmla="*/ 263406 h 4939827"/>
              <a:gd name="connsiteX32" fmla="*/ 8830588 w 12192000"/>
              <a:gd name="connsiteY32" fmla="*/ 265483 h 4939827"/>
              <a:gd name="connsiteX33" fmla="*/ 8905142 w 12192000"/>
              <a:gd name="connsiteY33" fmla="*/ 264958 h 4939827"/>
              <a:gd name="connsiteX34" fmla="*/ 8968582 w 12192000"/>
              <a:gd name="connsiteY34" fmla="*/ 262728 h 4939827"/>
              <a:gd name="connsiteX35" fmla="*/ 8972994 w 12192000"/>
              <a:gd name="connsiteY35" fmla="*/ 263284 h 4939827"/>
              <a:gd name="connsiteX36" fmla="*/ 9004605 w 12192000"/>
              <a:gd name="connsiteY36" fmla="*/ 258041 h 4939827"/>
              <a:gd name="connsiteX37" fmla="*/ 9016165 w 12192000"/>
              <a:gd name="connsiteY37" fmla="*/ 261258 h 4939827"/>
              <a:gd name="connsiteX38" fmla="*/ 9043297 w 12192000"/>
              <a:gd name="connsiteY38" fmla="*/ 281547 h 4939827"/>
              <a:gd name="connsiteX39" fmla="*/ 9048315 w 12192000"/>
              <a:gd name="connsiteY39" fmla="*/ 279264 h 4939827"/>
              <a:gd name="connsiteX40" fmla="*/ 9054706 w 12192000"/>
              <a:gd name="connsiteY40" fmla="*/ 278538 h 4939827"/>
              <a:gd name="connsiteX41" fmla="*/ 9070919 w 12192000"/>
              <a:gd name="connsiteY41" fmla="*/ 281810 h 4939827"/>
              <a:gd name="connsiteX42" fmla="*/ 9076813 w 12192000"/>
              <a:gd name="connsiteY42" fmla="*/ 283909 h 4939827"/>
              <a:gd name="connsiteX43" fmla="*/ 9085871 w 12192000"/>
              <a:gd name="connsiteY43" fmla="*/ 285133 h 4939827"/>
              <a:gd name="connsiteX44" fmla="*/ 9086159 w 12192000"/>
              <a:gd name="connsiteY44" fmla="*/ 284887 h 4939827"/>
              <a:gd name="connsiteX45" fmla="*/ 9134606 w 12192000"/>
              <a:gd name="connsiteY45" fmla="*/ 288168 h 4939827"/>
              <a:gd name="connsiteX46" fmla="*/ 9195590 w 12192000"/>
              <a:gd name="connsiteY46" fmla="*/ 279568 h 4939827"/>
              <a:gd name="connsiteX47" fmla="*/ 9219336 w 12192000"/>
              <a:gd name="connsiteY47" fmla="*/ 278133 h 4939827"/>
              <a:gd name="connsiteX48" fmla="*/ 9232362 w 12192000"/>
              <a:gd name="connsiteY48" fmla="*/ 275894 h 4939827"/>
              <a:gd name="connsiteX49" fmla="*/ 9283638 w 12192000"/>
              <a:gd name="connsiteY49" fmla="*/ 299924 h 4939827"/>
              <a:gd name="connsiteX50" fmla="*/ 9371484 w 12192000"/>
              <a:gd name="connsiteY50" fmla="*/ 329634 h 4939827"/>
              <a:gd name="connsiteX51" fmla="*/ 9404829 w 12192000"/>
              <a:gd name="connsiteY51" fmla="*/ 339038 h 4939827"/>
              <a:gd name="connsiteX52" fmla="*/ 9427021 w 12192000"/>
              <a:gd name="connsiteY52" fmla="*/ 358784 h 4939827"/>
              <a:gd name="connsiteX53" fmla="*/ 9670844 w 12192000"/>
              <a:gd name="connsiteY53" fmla="*/ 405128 h 4939827"/>
              <a:gd name="connsiteX54" fmla="*/ 9816083 w 12192000"/>
              <a:gd name="connsiteY54" fmla="*/ 416573 h 4939827"/>
              <a:gd name="connsiteX55" fmla="*/ 9936741 w 12192000"/>
              <a:gd name="connsiteY55" fmla="*/ 437044 h 4939827"/>
              <a:gd name="connsiteX56" fmla="*/ 10050093 w 12192000"/>
              <a:gd name="connsiteY56" fmla="*/ 443783 h 4939827"/>
              <a:gd name="connsiteX57" fmla="*/ 10130090 w 12192000"/>
              <a:gd name="connsiteY57" fmla="*/ 459520 h 4939827"/>
              <a:gd name="connsiteX58" fmla="*/ 10173456 w 12192000"/>
              <a:gd name="connsiteY58" fmla="*/ 457749 h 4939827"/>
              <a:gd name="connsiteX59" fmla="*/ 10218232 w 12192000"/>
              <a:gd name="connsiteY59" fmla="*/ 459820 h 4939827"/>
              <a:gd name="connsiteX60" fmla="*/ 10354176 w 12192000"/>
              <a:gd name="connsiteY60" fmla="*/ 471377 h 4939827"/>
              <a:gd name="connsiteX61" fmla="*/ 10430681 w 12192000"/>
              <a:gd name="connsiteY61" fmla="*/ 481226 h 4939827"/>
              <a:gd name="connsiteX62" fmla="*/ 10478169 w 12192000"/>
              <a:gd name="connsiteY62" fmla="*/ 481774 h 4939827"/>
              <a:gd name="connsiteX63" fmla="*/ 10540907 w 12192000"/>
              <a:gd name="connsiteY63" fmla="*/ 485607 h 4939827"/>
              <a:gd name="connsiteX64" fmla="*/ 10614941 w 12192000"/>
              <a:gd name="connsiteY64" fmla="*/ 487592 h 4939827"/>
              <a:gd name="connsiteX65" fmla="*/ 10674098 w 12192000"/>
              <a:gd name="connsiteY65" fmla="*/ 521656 h 4939827"/>
              <a:gd name="connsiteX66" fmla="*/ 10874834 w 12192000"/>
              <a:gd name="connsiteY66" fmla="*/ 574867 h 4939827"/>
              <a:gd name="connsiteX67" fmla="*/ 10944981 w 12192000"/>
              <a:gd name="connsiteY67" fmla="*/ 615042 h 4939827"/>
              <a:gd name="connsiteX68" fmla="*/ 11006376 w 12192000"/>
              <a:gd name="connsiteY68" fmla="*/ 645957 h 4939827"/>
              <a:gd name="connsiteX69" fmla="*/ 11076308 w 12192000"/>
              <a:gd name="connsiteY69" fmla="*/ 675698 h 4939827"/>
              <a:gd name="connsiteX70" fmla="*/ 11148789 w 12192000"/>
              <a:gd name="connsiteY70" fmla="*/ 685041 h 4939827"/>
              <a:gd name="connsiteX71" fmla="*/ 11249129 w 12192000"/>
              <a:gd name="connsiteY71" fmla="*/ 684218 h 4939827"/>
              <a:gd name="connsiteX72" fmla="*/ 11299915 w 12192000"/>
              <a:gd name="connsiteY72" fmla="*/ 692177 h 4939827"/>
              <a:gd name="connsiteX73" fmla="*/ 11386973 w 12192000"/>
              <a:gd name="connsiteY73" fmla="*/ 708209 h 4939827"/>
              <a:gd name="connsiteX74" fmla="*/ 11500105 w 12192000"/>
              <a:gd name="connsiteY74" fmla="*/ 735014 h 4939827"/>
              <a:gd name="connsiteX75" fmla="*/ 11621735 w 12192000"/>
              <a:gd name="connsiteY75" fmla="*/ 789584 h 4939827"/>
              <a:gd name="connsiteX76" fmla="*/ 11691200 w 12192000"/>
              <a:gd name="connsiteY76" fmla="*/ 867902 h 4939827"/>
              <a:gd name="connsiteX77" fmla="*/ 11819427 w 12192000"/>
              <a:gd name="connsiteY77" fmla="*/ 911634 h 4939827"/>
              <a:gd name="connsiteX78" fmla="*/ 11969720 w 12192000"/>
              <a:gd name="connsiteY78" fmla="*/ 964737 h 4939827"/>
              <a:gd name="connsiteX79" fmla="*/ 12055766 w 12192000"/>
              <a:gd name="connsiteY79" fmla="*/ 991268 h 4939827"/>
              <a:gd name="connsiteX80" fmla="*/ 12171539 w 12192000"/>
              <a:gd name="connsiteY80" fmla="*/ 995427 h 4939827"/>
              <a:gd name="connsiteX81" fmla="*/ 12187831 w 12192000"/>
              <a:gd name="connsiteY81" fmla="*/ 996580 h 4939827"/>
              <a:gd name="connsiteX82" fmla="*/ 12192000 w 12192000"/>
              <a:gd name="connsiteY82" fmla="*/ 996726 h 4939827"/>
              <a:gd name="connsiteX83" fmla="*/ 12192000 w 12192000"/>
              <a:gd name="connsiteY83" fmla="*/ 4939827 h 4939827"/>
              <a:gd name="connsiteX84" fmla="*/ 0 w 12192000"/>
              <a:gd name="connsiteY84" fmla="*/ 4939827 h 4939827"/>
              <a:gd name="connsiteX85" fmla="*/ 0 w 12192000"/>
              <a:gd name="connsiteY85" fmla="*/ 512043 h 4939827"/>
              <a:gd name="connsiteX86" fmla="*/ 7381 w 12192000"/>
              <a:gd name="connsiteY86" fmla="*/ 512580 h 4939827"/>
              <a:gd name="connsiteX87" fmla="*/ 100029 w 12192000"/>
              <a:gd name="connsiteY87" fmla="*/ 504758 h 4939827"/>
              <a:gd name="connsiteX88" fmla="*/ 155244 w 12192000"/>
              <a:gd name="connsiteY88" fmla="*/ 525130 h 4939827"/>
              <a:gd name="connsiteX89" fmla="*/ 254366 w 12192000"/>
              <a:gd name="connsiteY89" fmla="*/ 534449 h 4939827"/>
              <a:gd name="connsiteX90" fmla="*/ 447292 w 12192000"/>
              <a:gd name="connsiteY90" fmla="*/ 542725 h 4939827"/>
              <a:gd name="connsiteX91" fmla="*/ 628105 w 12192000"/>
              <a:gd name="connsiteY91" fmla="*/ 547853 h 4939827"/>
              <a:gd name="connsiteX92" fmla="*/ 783146 w 12192000"/>
              <a:gd name="connsiteY92" fmla="*/ 591799 h 4939827"/>
              <a:gd name="connsiteX93" fmla="*/ 1043676 w 12192000"/>
              <a:gd name="connsiteY93" fmla="*/ 591887 h 4939827"/>
              <a:gd name="connsiteX94" fmla="*/ 1281816 w 12192000"/>
              <a:gd name="connsiteY94" fmla="*/ 520946 h 4939827"/>
              <a:gd name="connsiteX95" fmla="*/ 1486347 w 12192000"/>
              <a:gd name="connsiteY95" fmla="*/ 487310 h 4939827"/>
              <a:gd name="connsiteX96" fmla="*/ 1568079 w 12192000"/>
              <a:gd name="connsiteY96" fmla="*/ 462531 h 4939827"/>
              <a:gd name="connsiteX97" fmla="*/ 1622516 w 12192000"/>
              <a:gd name="connsiteY97" fmla="*/ 466058 h 4939827"/>
              <a:gd name="connsiteX98" fmla="*/ 1655457 w 12192000"/>
              <a:gd name="connsiteY98" fmla="*/ 465359 h 4939827"/>
              <a:gd name="connsiteX99" fmla="*/ 1717454 w 12192000"/>
              <a:gd name="connsiteY99" fmla="*/ 417203 h 4939827"/>
              <a:gd name="connsiteX100" fmla="*/ 1913794 w 12192000"/>
              <a:gd name="connsiteY100" fmla="*/ 365255 h 4939827"/>
              <a:gd name="connsiteX101" fmla="*/ 2129762 w 12192000"/>
              <a:gd name="connsiteY101" fmla="*/ 367832 h 4939827"/>
              <a:gd name="connsiteX102" fmla="*/ 2376970 w 12192000"/>
              <a:gd name="connsiteY102" fmla="*/ 350129 h 4939827"/>
              <a:gd name="connsiteX103" fmla="*/ 2480155 w 12192000"/>
              <a:gd name="connsiteY103" fmla="*/ 359227 h 4939827"/>
              <a:gd name="connsiteX104" fmla="*/ 2586782 w 12192000"/>
              <a:gd name="connsiteY104" fmla="*/ 339352 h 4939827"/>
              <a:gd name="connsiteX105" fmla="*/ 2679617 w 12192000"/>
              <a:gd name="connsiteY105" fmla="*/ 305383 h 4939827"/>
              <a:gd name="connsiteX106" fmla="*/ 2788947 w 12192000"/>
              <a:gd name="connsiteY106" fmla="*/ 250375 h 4939827"/>
              <a:gd name="connsiteX107" fmla="*/ 2965530 w 12192000"/>
              <a:gd name="connsiteY107" fmla="*/ 245958 h 4939827"/>
              <a:gd name="connsiteX108" fmla="*/ 3103677 w 12192000"/>
              <a:gd name="connsiteY108" fmla="*/ 209527 h 4939827"/>
              <a:gd name="connsiteX109" fmla="*/ 3126759 w 12192000"/>
              <a:gd name="connsiteY109" fmla="*/ 211226 h 4939827"/>
              <a:gd name="connsiteX110" fmla="*/ 3164020 w 12192000"/>
              <a:gd name="connsiteY110" fmla="*/ 212779 h 4939827"/>
              <a:gd name="connsiteX111" fmla="*/ 3285019 w 12192000"/>
              <a:gd name="connsiteY111" fmla="*/ 220535 h 4939827"/>
              <a:gd name="connsiteX112" fmla="*/ 3365154 w 12192000"/>
              <a:gd name="connsiteY112" fmla="*/ 226416 h 4939827"/>
              <a:gd name="connsiteX113" fmla="*/ 3367507 w 12192000"/>
              <a:gd name="connsiteY113" fmla="*/ 225416 h 4939827"/>
              <a:gd name="connsiteX114" fmla="*/ 3387567 w 12192000"/>
              <a:gd name="connsiteY114" fmla="*/ 227103 h 4939827"/>
              <a:gd name="connsiteX115" fmla="*/ 3498001 w 12192000"/>
              <a:gd name="connsiteY115" fmla="*/ 231941 h 4939827"/>
              <a:gd name="connsiteX116" fmla="*/ 3561557 w 12192000"/>
              <a:gd name="connsiteY116" fmla="*/ 228095 h 4939827"/>
              <a:gd name="connsiteX117" fmla="*/ 3611920 w 12192000"/>
              <a:gd name="connsiteY117" fmla="*/ 218094 h 4939827"/>
              <a:gd name="connsiteX118" fmla="*/ 3620528 w 12192000"/>
              <a:gd name="connsiteY118" fmla="*/ 218788 h 4939827"/>
              <a:gd name="connsiteX119" fmla="*/ 3620766 w 12192000"/>
              <a:gd name="connsiteY119" fmla="*/ 218511 h 4939827"/>
              <a:gd name="connsiteX120" fmla="*/ 3629977 w 12192000"/>
              <a:gd name="connsiteY120" fmla="*/ 218664 h 4939827"/>
              <a:gd name="connsiteX121" fmla="*/ 3636217 w 12192000"/>
              <a:gd name="connsiteY121" fmla="*/ 220048 h 4939827"/>
              <a:gd name="connsiteX122" fmla="*/ 3709484 w 12192000"/>
              <a:gd name="connsiteY122" fmla="*/ 186927 h 4939827"/>
              <a:gd name="connsiteX123" fmla="*/ 3761342 w 12192000"/>
              <a:gd name="connsiteY123" fmla="*/ 177474 h 4939827"/>
              <a:gd name="connsiteX124" fmla="*/ 3799748 w 12192000"/>
              <a:gd name="connsiteY124" fmla="*/ 167154 h 4939827"/>
              <a:gd name="connsiteX125" fmla="*/ 3922756 w 12192000"/>
              <a:gd name="connsiteY125" fmla="*/ 194044 h 4939827"/>
              <a:gd name="connsiteX126" fmla="*/ 4028476 w 12192000"/>
              <a:gd name="connsiteY126" fmla="*/ 223679 h 4939827"/>
              <a:gd name="connsiteX127" fmla="*/ 4191582 w 12192000"/>
              <a:gd name="connsiteY127" fmla="*/ 238952 h 4939827"/>
              <a:gd name="connsiteX128" fmla="*/ 4251024 w 12192000"/>
              <a:gd name="connsiteY128" fmla="*/ 240874 h 4939827"/>
              <a:gd name="connsiteX129" fmla="*/ 4355275 w 12192000"/>
              <a:gd name="connsiteY129" fmla="*/ 260205 h 4939827"/>
              <a:gd name="connsiteX130" fmla="*/ 4423807 w 12192000"/>
              <a:gd name="connsiteY130" fmla="*/ 270366 h 4939827"/>
              <a:gd name="connsiteX131" fmla="*/ 4558432 w 12192000"/>
              <a:gd name="connsiteY131" fmla="*/ 269194 h 4939827"/>
              <a:gd name="connsiteX132" fmla="*/ 4635061 w 12192000"/>
              <a:gd name="connsiteY132" fmla="*/ 280682 h 4939827"/>
              <a:gd name="connsiteX133" fmla="*/ 4807427 w 12192000"/>
              <a:gd name="connsiteY133" fmla="*/ 276835 h 4939827"/>
              <a:gd name="connsiteX134" fmla="*/ 5028933 w 12192000"/>
              <a:gd name="connsiteY134" fmla="*/ 183887 h 4939827"/>
              <a:gd name="connsiteX135" fmla="*/ 5093642 w 12192000"/>
              <a:gd name="connsiteY135" fmla="*/ 177214 h 4939827"/>
              <a:gd name="connsiteX136" fmla="*/ 5102642 w 12192000"/>
              <a:gd name="connsiteY136" fmla="*/ 186816 h 4939827"/>
              <a:gd name="connsiteX137" fmla="*/ 5193590 w 12192000"/>
              <a:gd name="connsiteY137" fmla="*/ 156458 h 4939827"/>
              <a:gd name="connsiteX138" fmla="*/ 5323922 w 12192000"/>
              <a:gd name="connsiteY138" fmla="*/ 146332 h 4939827"/>
              <a:gd name="connsiteX139" fmla="*/ 5421860 w 12192000"/>
              <a:gd name="connsiteY139" fmla="*/ 167298 h 4939827"/>
              <a:gd name="connsiteX140" fmla="*/ 5476948 w 12192000"/>
              <a:gd name="connsiteY140" fmla="*/ 173249 h 4939827"/>
              <a:gd name="connsiteX141" fmla="*/ 5516842 w 12192000"/>
              <a:gd name="connsiteY141" fmla="*/ 184018 h 4939827"/>
              <a:gd name="connsiteX142" fmla="*/ 5619415 w 12192000"/>
              <a:gd name="connsiteY142" fmla="*/ 176781 h 4939827"/>
              <a:gd name="connsiteX143" fmla="*/ 5789867 w 12192000"/>
              <a:gd name="connsiteY143" fmla="*/ 150304 h 4939827"/>
              <a:gd name="connsiteX144" fmla="*/ 5825953 w 12192000"/>
              <a:gd name="connsiteY144" fmla="*/ 147907 h 4939827"/>
              <a:gd name="connsiteX145" fmla="*/ 5856168 w 12192000"/>
              <a:gd name="connsiteY145" fmla="*/ 158719 h 4939827"/>
              <a:gd name="connsiteX146" fmla="*/ 5862476 w 12192000"/>
              <a:gd name="connsiteY146" fmla="*/ 172447 h 4939827"/>
              <a:gd name="connsiteX147" fmla="*/ 5882195 w 12192000"/>
              <a:gd name="connsiteY147" fmla="*/ 173195 h 4939827"/>
              <a:gd name="connsiteX148" fmla="*/ 5952585 w 12192000"/>
              <a:gd name="connsiteY148" fmla="*/ 161012 h 4939827"/>
              <a:gd name="connsiteX149" fmla="*/ 6001964 w 12192000"/>
              <a:gd name="connsiteY149" fmla="*/ 154786 h 4939827"/>
              <a:gd name="connsiteX150" fmla="*/ 6184207 w 12192000"/>
              <a:gd name="connsiteY150" fmla="*/ 132658 h 4939827"/>
              <a:gd name="connsiteX151" fmla="*/ 6415830 w 12192000"/>
              <a:gd name="connsiteY151" fmla="*/ 136006 h 4939827"/>
              <a:gd name="connsiteX152" fmla="*/ 6756965 w 12192000"/>
              <a:gd name="connsiteY152" fmla="*/ 57636 h 4939827"/>
              <a:gd name="connsiteX153" fmla="*/ 6819400 w 12192000"/>
              <a:gd name="connsiteY153" fmla="*/ 30742 h 4939827"/>
              <a:gd name="connsiteX154" fmla="*/ 6986370 w 12192000"/>
              <a:gd name="connsiteY154" fmla="*/ 12659 h 4939827"/>
              <a:gd name="connsiteX155" fmla="*/ 6989536 w 12192000"/>
              <a:gd name="connsiteY155" fmla="*/ 14528 h 4939827"/>
              <a:gd name="connsiteX156" fmla="*/ 7015933 w 12192000"/>
              <a:gd name="connsiteY156" fmla="*/ 9653 h 4939827"/>
              <a:gd name="connsiteX157" fmla="*/ 7020592 w 12192000"/>
              <a:gd name="connsiteY157" fmla="*/ 1651 h 4939827"/>
              <a:gd name="connsiteX158" fmla="*/ 7025905 w 12192000"/>
              <a:gd name="connsiteY158"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09534 w 12192000"/>
              <a:gd name="connsiteY16" fmla="*/ 176441 h 4939827"/>
              <a:gd name="connsiteX17" fmla="*/ 8058681 w 12192000"/>
              <a:gd name="connsiteY17" fmla="*/ 219431 h 4939827"/>
              <a:gd name="connsiteX18" fmla="*/ 8126175 w 12192000"/>
              <a:gd name="connsiteY18" fmla="*/ 240005 h 4939827"/>
              <a:gd name="connsiteX19" fmla="*/ 8281371 w 12192000"/>
              <a:gd name="connsiteY19" fmla="*/ 256875 h 4939827"/>
              <a:gd name="connsiteX20" fmla="*/ 8381609 w 12192000"/>
              <a:gd name="connsiteY20" fmla="*/ 240618 h 4939827"/>
              <a:gd name="connsiteX21" fmla="*/ 8406759 w 12192000"/>
              <a:gd name="connsiteY21" fmla="*/ 232517 h 4939827"/>
              <a:gd name="connsiteX22" fmla="*/ 8426506 w 12192000"/>
              <a:gd name="connsiteY22" fmla="*/ 241842 h 4939827"/>
              <a:gd name="connsiteX23" fmla="*/ 8427949 w 12192000"/>
              <a:gd name="connsiteY23" fmla="*/ 240981 h 4939827"/>
              <a:gd name="connsiteX24" fmla="*/ 8441468 w 12192000"/>
              <a:gd name="connsiteY24" fmla="*/ 241157 h 4939827"/>
              <a:gd name="connsiteX25" fmla="*/ 8565757 w 12192000"/>
              <a:gd name="connsiteY25" fmla="*/ 255317 h 4939827"/>
              <a:gd name="connsiteX26" fmla="*/ 8573171 w 12192000"/>
              <a:gd name="connsiteY26" fmla="*/ 258426 h 4939827"/>
              <a:gd name="connsiteX27" fmla="*/ 8573548 w 12192000"/>
              <a:gd name="connsiteY27" fmla="*/ 258241 h 4939827"/>
              <a:gd name="connsiteX28" fmla="*/ 8622021 w 12192000"/>
              <a:gd name="connsiteY28" fmla="*/ 261028 h 4939827"/>
              <a:gd name="connsiteX29" fmla="*/ 8672650 w 12192000"/>
              <a:gd name="connsiteY29" fmla="*/ 254821 h 4939827"/>
              <a:gd name="connsiteX30" fmla="*/ 8785543 w 12192000"/>
              <a:gd name="connsiteY30" fmla="*/ 263406 h 4939827"/>
              <a:gd name="connsiteX31" fmla="*/ 8830588 w 12192000"/>
              <a:gd name="connsiteY31" fmla="*/ 265483 h 4939827"/>
              <a:gd name="connsiteX32" fmla="*/ 8905142 w 12192000"/>
              <a:gd name="connsiteY32" fmla="*/ 264958 h 4939827"/>
              <a:gd name="connsiteX33" fmla="*/ 8968582 w 12192000"/>
              <a:gd name="connsiteY33" fmla="*/ 262728 h 4939827"/>
              <a:gd name="connsiteX34" fmla="*/ 8972994 w 12192000"/>
              <a:gd name="connsiteY34" fmla="*/ 263284 h 4939827"/>
              <a:gd name="connsiteX35" fmla="*/ 9004605 w 12192000"/>
              <a:gd name="connsiteY35" fmla="*/ 258041 h 4939827"/>
              <a:gd name="connsiteX36" fmla="*/ 9016165 w 12192000"/>
              <a:gd name="connsiteY36" fmla="*/ 261258 h 4939827"/>
              <a:gd name="connsiteX37" fmla="*/ 9043297 w 12192000"/>
              <a:gd name="connsiteY37" fmla="*/ 281547 h 4939827"/>
              <a:gd name="connsiteX38" fmla="*/ 9048315 w 12192000"/>
              <a:gd name="connsiteY38" fmla="*/ 279264 h 4939827"/>
              <a:gd name="connsiteX39" fmla="*/ 9054706 w 12192000"/>
              <a:gd name="connsiteY39" fmla="*/ 278538 h 4939827"/>
              <a:gd name="connsiteX40" fmla="*/ 9070919 w 12192000"/>
              <a:gd name="connsiteY40" fmla="*/ 281810 h 4939827"/>
              <a:gd name="connsiteX41" fmla="*/ 9076813 w 12192000"/>
              <a:gd name="connsiteY41" fmla="*/ 283909 h 4939827"/>
              <a:gd name="connsiteX42" fmla="*/ 9085871 w 12192000"/>
              <a:gd name="connsiteY42" fmla="*/ 285133 h 4939827"/>
              <a:gd name="connsiteX43" fmla="*/ 9086159 w 12192000"/>
              <a:gd name="connsiteY43" fmla="*/ 284887 h 4939827"/>
              <a:gd name="connsiteX44" fmla="*/ 9134606 w 12192000"/>
              <a:gd name="connsiteY44" fmla="*/ 288168 h 4939827"/>
              <a:gd name="connsiteX45" fmla="*/ 9195590 w 12192000"/>
              <a:gd name="connsiteY45" fmla="*/ 279568 h 4939827"/>
              <a:gd name="connsiteX46" fmla="*/ 9219336 w 12192000"/>
              <a:gd name="connsiteY46" fmla="*/ 278133 h 4939827"/>
              <a:gd name="connsiteX47" fmla="*/ 9232362 w 12192000"/>
              <a:gd name="connsiteY47" fmla="*/ 275894 h 4939827"/>
              <a:gd name="connsiteX48" fmla="*/ 9283638 w 12192000"/>
              <a:gd name="connsiteY48" fmla="*/ 299924 h 4939827"/>
              <a:gd name="connsiteX49" fmla="*/ 9371484 w 12192000"/>
              <a:gd name="connsiteY49" fmla="*/ 329634 h 4939827"/>
              <a:gd name="connsiteX50" fmla="*/ 9404829 w 12192000"/>
              <a:gd name="connsiteY50" fmla="*/ 339038 h 4939827"/>
              <a:gd name="connsiteX51" fmla="*/ 9427021 w 12192000"/>
              <a:gd name="connsiteY51" fmla="*/ 358784 h 4939827"/>
              <a:gd name="connsiteX52" fmla="*/ 9670844 w 12192000"/>
              <a:gd name="connsiteY52" fmla="*/ 405128 h 4939827"/>
              <a:gd name="connsiteX53" fmla="*/ 9816083 w 12192000"/>
              <a:gd name="connsiteY53" fmla="*/ 416573 h 4939827"/>
              <a:gd name="connsiteX54" fmla="*/ 9936741 w 12192000"/>
              <a:gd name="connsiteY54" fmla="*/ 437044 h 4939827"/>
              <a:gd name="connsiteX55" fmla="*/ 10050093 w 12192000"/>
              <a:gd name="connsiteY55" fmla="*/ 443783 h 4939827"/>
              <a:gd name="connsiteX56" fmla="*/ 10130090 w 12192000"/>
              <a:gd name="connsiteY56" fmla="*/ 459520 h 4939827"/>
              <a:gd name="connsiteX57" fmla="*/ 10173456 w 12192000"/>
              <a:gd name="connsiteY57" fmla="*/ 457749 h 4939827"/>
              <a:gd name="connsiteX58" fmla="*/ 10218232 w 12192000"/>
              <a:gd name="connsiteY58" fmla="*/ 459820 h 4939827"/>
              <a:gd name="connsiteX59" fmla="*/ 10354176 w 12192000"/>
              <a:gd name="connsiteY59" fmla="*/ 471377 h 4939827"/>
              <a:gd name="connsiteX60" fmla="*/ 10430681 w 12192000"/>
              <a:gd name="connsiteY60" fmla="*/ 481226 h 4939827"/>
              <a:gd name="connsiteX61" fmla="*/ 10478169 w 12192000"/>
              <a:gd name="connsiteY61" fmla="*/ 481774 h 4939827"/>
              <a:gd name="connsiteX62" fmla="*/ 10540907 w 12192000"/>
              <a:gd name="connsiteY62" fmla="*/ 485607 h 4939827"/>
              <a:gd name="connsiteX63" fmla="*/ 10614941 w 12192000"/>
              <a:gd name="connsiteY63" fmla="*/ 487592 h 4939827"/>
              <a:gd name="connsiteX64" fmla="*/ 10674098 w 12192000"/>
              <a:gd name="connsiteY64" fmla="*/ 521656 h 4939827"/>
              <a:gd name="connsiteX65" fmla="*/ 10874834 w 12192000"/>
              <a:gd name="connsiteY65" fmla="*/ 574867 h 4939827"/>
              <a:gd name="connsiteX66" fmla="*/ 10944981 w 12192000"/>
              <a:gd name="connsiteY66" fmla="*/ 615042 h 4939827"/>
              <a:gd name="connsiteX67" fmla="*/ 11006376 w 12192000"/>
              <a:gd name="connsiteY67" fmla="*/ 645957 h 4939827"/>
              <a:gd name="connsiteX68" fmla="*/ 11076308 w 12192000"/>
              <a:gd name="connsiteY68" fmla="*/ 675698 h 4939827"/>
              <a:gd name="connsiteX69" fmla="*/ 11148789 w 12192000"/>
              <a:gd name="connsiteY69" fmla="*/ 685041 h 4939827"/>
              <a:gd name="connsiteX70" fmla="*/ 11249129 w 12192000"/>
              <a:gd name="connsiteY70" fmla="*/ 684218 h 4939827"/>
              <a:gd name="connsiteX71" fmla="*/ 11299915 w 12192000"/>
              <a:gd name="connsiteY71" fmla="*/ 692177 h 4939827"/>
              <a:gd name="connsiteX72" fmla="*/ 11386973 w 12192000"/>
              <a:gd name="connsiteY72" fmla="*/ 708209 h 4939827"/>
              <a:gd name="connsiteX73" fmla="*/ 11500105 w 12192000"/>
              <a:gd name="connsiteY73" fmla="*/ 735014 h 4939827"/>
              <a:gd name="connsiteX74" fmla="*/ 11621735 w 12192000"/>
              <a:gd name="connsiteY74" fmla="*/ 789584 h 4939827"/>
              <a:gd name="connsiteX75" fmla="*/ 11691200 w 12192000"/>
              <a:gd name="connsiteY75" fmla="*/ 867902 h 4939827"/>
              <a:gd name="connsiteX76" fmla="*/ 11819427 w 12192000"/>
              <a:gd name="connsiteY76" fmla="*/ 911634 h 4939827"/>
              <a:gd name="connsiteX77" fmla="*/ 11969720 w 12192000"/>
              <a:gd name="connsiteY77" fmla="*/ 964737 h 4939827"/>
              <a:gd name="connsiteX78" fmla="*/ 12055766 w 12192000"/>
              <a:gd name="connsiteY78" fmla="*/ 991268 h 4939827"/>
              <a:gd name="connsiteX79" fmla="*/ 12171539 w 12192000"/>
              <a:gd name="connsiteY79" fmla="*/ 995427 h 4939827"/>
              <a:gd name="connsiteX80" fmla="*/ 12187831 w 12192000"/>
              <a:gd name="connsiteY80" fmla="*/ 996580 h 4939827"/>
              <a:gd name="connsiteX81" fmla="*/ 12192000 w 12192000"/>
              <a:gd name="connsiteY81" fmla="*/ 996726 h 4939827"/>
              <a:gd name="connsiteX82" fmla="*/ 12192000 w 12192000"/>
              <a:gd name="connsiteY82" fmla="*/ 4939827 h 4939827"/>
              <a:gd name="connsiteX83" fmla="*/ 0 w 12192000"/>
              <a:gd name="connsiteY83" fmla="*/ 4939827 h 4939827"/>
              <a:gd name="connsiteX84" fmla="*/ 0 w 12192000"/>
              <a:gd name="connsiteY84" fmla="*/ 512043 h 4939827"/>
              <a:gd name="connsiteX85" fmla="*/ 7381 w 12192000"/>
              <a:gd name="connsiteY85" fmla="*/ 512580 h 4939827"/>
              <a:gd name="connsiteX86" fmla="*/ 100029 w 12192000"/>
              <a:gd name="connsiteY86" fmla="*/ 504758 h 4939827"/>
              <a:gd name="connsiteX87" fmla="*/ 155244 w 12192000"/>
              <a:gd name="connsiteY87" fmla="*/ 525130 h 4939827"/>
              <a:gd name="connsiteX88" fmla="*/ 254366 w 12192000"/>
              <a:gd name="connsiteY88" fmla="*/ 534449 h 4939827"/>
              <a:gd name="connsiteX89" fmla="*/ 447292 w 12192000"/>
              <a:gd name="connsiteY89" fmla="*/ 542725 h 4939827"/>
              <a:gd name="connsiteX90" fmla="*/ 628105 w 12192000"/>
              <a:gd name="connsiteY90" fmla="*/ 547853 h 4939827"/>
              <a:gd name="connsiteX91" fmla="*/ 783146 w 12192000"/>
              <a:gd name="connsiteY91" fmla="*/ 591799 h 4939827"/>
              <a:gd name="connsiteX92" fmla="*/ 1043676 w 12192000"/>
              <a:gd name="connsiteY92" fmla="*/ 591887 h 4939827"/>
              <a:gd name="connsiteX93" fmla="*/ 1281816 w 12192000"/>
              <a:gd name="connsiteY93" fmla="*/ 520946 h 4939827"/>
              <a:gd name="connsiteX94" fmla="*/ 1486347 w 12192000"/>
              <a:gd name="connsiteY94" fmla="*/ 487310 h 4939827"/>
              <a:gd name="connsiteX95" fmla="*/ 1568079 w 12192000"/>
              <a:gd name="connsiteY95" fmla="*/ 462531 h 4939827"/>
              <a:gd name="connsiteX96" fmla="*/ 1622516 w 12192000"/>
              <a:gd name="connsiteY96" fmla="*/ 466058 h 4939827"/>
              <a:gd name="connsiteX97" fmla="*/ 1655457 w 12192000"/>
              <a:gd name="connsiteY97" fmla="*/ 465359 h 4939827"/>
              <a:gd name="connsiteX98" fmla="*/ 1717454 w 12192000"/>
              <a:gd name="connsiteY98" fmla="*/ 417203 h 4939827"/>
              <a:gd name="connsiteX99" fmla="*/ 1913794 w 12192000"/>
              <a:gd name="connsiteY99" fmla="*/ 365255 h 4939827"/>
              <a:gd name="connsiteX100" fmla="*/ 2129762 w 12192000"/>
              <a:gd name="connsiteY100" fmla="*/ 367832 h 4939827"/>
              <a:gd name="connsiteX101" fmla="*/ 2376970 w 12192000"/>
              <a:gd name="connsiteY101" fmla="*/ 350129 h 4939827"/>
              <a:gd name="connsiteX102" fmla="*/ 2480155 w 12192000"/>
              <a:gd name="connsiteY102" fmla="*/ 359227 h 4939827"/>
              <a:gd name="connsiteX103" fmla="*/ 2586782 w 12192000"/>
              <a:gd name="connsiteY103" fmla="*/ 339352 h 4939827"/>
              <a:gd name="connsiteX104" fmla="*/ 2679617 w 12192000"/>
              <a:gd name="connsiteY104" fmla="*/ 305383 h 4939827"/>
              <a:gd name="connsiteX105" fmla="*/ 2788947 w 12192000"/>
              <a:gd name="connsiteY105" fmla="*/ 250375 h 4939827"/>
              <a:gd name="connsiteX106" fmla="*/ 2965530 w 12192000"/>
              <a:gd name="connsiteY106" fmla="*/ 245958 h 4939827"/>
              <a:gd name="connsiteX107" fmla="*/ 3103677 w 12192000"/>
              <a:gd name="connsiteY107" fmla="*/ 209527 h 4939827"/>
              <a:gd name="connsiteX108" fmla="*/ 3126759 w 12192000"/>
              <a:gd name="connsiteY108" fmla="*/ 211226 h 4939827"/>
              <a:gd name="connsiteX109" fmla="*/ 3164020 w 12192000"/>
              <a:gd name="connsiteY109" fmla="*/ 212779 h 4939827"/>
              <a:gd name="connsiteX110" fmla="*/ 3285019 w 12192000"/>
              <a:gd name="connsiteY110" fmla="*/ 220535 h 4939827"/>
              <a:gd name="connsiteX111" fmla="*/ 3365154 w 12192000"/>
              <a:gd name="connsiteY111" fmla="*/ 226416 h 4939827"/>
              <a:gd name="connsiteX112" fmla="*/ 3367507 w 12192000"/>
              <a:gd name="connsiteY112" fmla="*/ 225416 h 4939827"/>
              <a:gd name="connsiteX113" fmla="*/ 3387567 w 12192000"/>
              <a:gd name="connsiteY113" fmla="*/ 227103 h 4939827"/>
              <a:gd name="connsiteX114" fmla="*/ 3498001 w 12192000"/>
              <a:gd name="connsiteY114" fmla="*/ 231941 h 4939827"/>
              <a:gd name="connsiteX115" fmla="*/ 3561557 w 12192000"/>
              <a:gd name="connsiteY115" fmla="*/ 228095 h 4939827"/>
              <a:gd name="connsiteX116" fmla="*/ 3611920 w 12192000"/>
              <a:gd name="connsiteY116" fmla="*/ 218094 h 4939827"/>
              <a:gd name="connsiteX117" fmla="*/ 3620528 w 12192000"/>
              <a:gd name="connsiteY117" fmla="*/ 218788 h 4939827"/>
              <a:gd name="connsiteX118" fmla="*/ 3620766 w 12192000"/>
              <a:gd name="connsiteY118" fmla="*/ 218511 h 4939827"/>
              <a:gd name="connsiteX119" fmla="*/ 3629977 w 12192000"/>
              <a:gd name="connsiteY119" fmla="*/ 218664 h 4939827"/>
              <a:gd name="connsiteX120" fmla="*/ 3636217 w 12192000"/>
              <a:gd name="connsiteY120" fmla="*/ 220048 h 4939827"/>
              <a:gd name="connsiteX121" fmla="*/ 3709484 w 12192000"/>
              <a:gd name="connsiteY121" fmla="*/ 186927 h 4939827"/>
              <a:gd name="connsiteX122" fmla="*/ 3761342 w 12192000"/>
              <a:gd name="connsiteY122" fmla="*/ 177474 h 4939827"/>
              <a:gd name="connsiteX123" fmla="*/ 3799748 w 12192000"/>
              <a:gd name="connsiteY123" fmla="*/ 167154 h 4939827"/>
              <a:gd name="connsiteX124" fmla="*/ 3922756 w 12192000"/>
              <a:gd name="connsiteY124" fmla="*/ 194044 h 4939827"/>
              <a:gd name="connsiteX125" fmla="*/ 4028476 w 12192000"/>
              <a:gd name="connsiteY125" fmla="*/ 223679 h 4939827"/>
              <a:gd name="connsiteX126" fmla="*/ 4191582 w 12192000"/>
              <a:gd name="connsiteY126" fmla="*/ 238952 h 4939827"/>
              <a:gd name="connsiteX127" fmla="*/ 4251024 w 12192000"/>
              <a:gd name="connsiteY127" fmla="*/ 240874 h 4939827"/>
              <a:gd name="connsiteX128" fmla="*/ 4355275 w 12192000"/>
              <a:gd name="connsiteY128" fmla="*/ 260205 h 4939827"/>
              <a:gd name="connsiteX129" fmla="*/ 4423807 w 12192000"/>
              <a:gd name="connsiteY129" fmla="*/ 270366 h 4939827"/>
              <a:gd name="connsiteX130" fmla="*/ 4558432 w 12192000"/>
              <a:gd name="connsiteY130" fmla="*/ 269194 h 4939827"/>
              <a:gd name="connsiteX131" fmla="*/ 4635061 w 12192000"/>
              <a:gd name="connsiteY131" fmla="*/ 280682 h 4939827"/>
              <a:gd name="connsiteX132" fmla="*/ 4807427 w 12192000"/>
              <a:gd name="connsiteY132" fmla="*/ 276835 h 4939827"/>
              <a:gd name="connsiteX133" fmla="*/ 5028933 w 12192000"/>
              <a:gd name="connsiteY133" fmla="*/ 183887 h 4939827"/>
              <a:gd name="connsiteX134" fmla="*/ 5093642 w 12192000"/>
              <a:gd name="connsiteY134" fmla="*/ 177214 h 4939827"/>
              <a:gd name="connsiteX135" fmla="*/ 5102642 w 12192000"/>
              <a:gd name="connsiteY135" fmla="*/ 186816 h 4939827"/>
              <a:gd name="connsiteX136" fmla="*/ 5193590 w 12192000"/>
              <a:gd name="connsiteY136" fmla="*/ 156458 h 4939827"/>
              <a:gd name="connsiteX137" fmla="*/ 5323922 w 12192000"/>
              <a:gd name="connsiteY137" fmla="*/ 146332 h 4939827"/>
              <a:gd name="connsiteX138" fmla="*/ 5421860 w 12192000"/>
              <a:gd name="connsiteY138" fmla="*/ 167298 h 4939827"/>
              <a:gd name="connsiteX139" fmla="*/ 5476948 w 12192000"/>
              <a:gd name="connsiteY139" fmla="*/ 173249 h 4939827"/>
              <a:gd name="connsiteX140" fmla="*/ 5516842 w 12192000"/>
              <a:gd name="connsiteY140" fmla="*/ 184018 h 4939827"/>
              <a:gd name="connsiteX141" fmla="*/ 5619415 w 12192000"/>
              <a:gd name="connsiteY141" fmla="*/ 176781 h 4939827"/>
              <a:gd name="connsiteX142" fmla="*/ 5789867 w 12192000"/>
              <a:gd name="connsiteY142" fmla="*/ 150304 h 4939827"/>
              <a:gd name="connsiteX143" fmla="*/ 5825953 w 12192000"/>
              <a:gd name="connsiteY143" fmla="*/ 147907 h 4939827"/>
              <a:gd name="connsiteX144" fmla="*/ 5856168 w 12192000"/>
              <a:gd name="connsiteY144" fmla="*/ 158719 h 4939827"/>
              <a:gd name="connsiteX145" fmla="*/ 5862476 w 12192000"/>
              <a:gd name="connsiteY145" fmla="*/ 172447 h 4939827"/>
              <a:gd name="connsiteX146" fmla="*/ 5882195 w 12192000"/>
              <a:gd name="connsiteY146" fmla="*/ 173195 h 4939827"/>
              <a:gd name="connsiteX147" fmla="*/ 5952585 w 12192000"/>
              <a:gd name="connsiteY147" fmla="*/ 161012 h 4939827"/>
              <a:gd name="connsiteX148" fmla="*/ 6001964 w 12192000"/>
              <a:gd name="connsiteY148" fmla="*/ 154786 h 4939827"/>
              <a:gd name="connsiteX149" fmla="*/ 6184207 w 12192000"/>
              <a:gd name="connsiteY149" fmla="*/ 132658 h 4939827"/>
              <a:gd name="connsiteX150" fmla="*/ 6415830 w 12192000"/>
              <a:gd name="connsiteY150" fmla="*/ 136006 h 4939827"/>
              <a:gd name="connsiteX151" fmla="*/ 6756965 w 12192000"/>
              <a:gd name="connsiteY151" fmla="*/ 57636 h 4939827"/>
              <a:gd name="connsiteX152" fmla="*/ 6819400 w 12192000"/>
              <a:gd name="connsiteY152" fmla="*/ 30742 h 4939827"/>
              <a:gd name="connsiteX153" fmla="*/ 6986370 w 12192000"/>
              <a:gd name="connsiteY153" fmla="*/ 12659 h 4939827"/>
              <a:gd name="connsiteX154" fmla="*/ 6989536 w 12192000"/>
              <a:gd name="connsiteY154" fmla="*/ 14528 h 4939827"/>
              <a:gd name="connsiteX155" fmla="*/ 7015933 w 12192000"/>
              <a:gd name="connsiteY155" fmla="*/ 9653 h 4939827"/>
              <a:gd name="connsiteX156" fmla="*/ 7020592 w 12192000"/>
              <a:gd name="connsiteY156" fmla="*/ 1651 h 4939827"/>
              <a:gd name="connsiteX157" fmla="*/ 7025905 w 12192000"/>
              <a:gd name="connsiteY157" fmla="*/ 0 h 4939827"/>
              <a:gd name="connsiteX0" fmla="*/ 7025905 w 12192000"/>
              <a:gd name="connsiteY0" fmla="*/ 0 h 4939827"/>
              <a:gd name="connsiteX1" fmla="*/ 7032579 w 12192000"/>
              <a:gd name="connsiteY1" fmla="*/ 2808 h 4939827"/>
              <a:gd name="connsiteX2" fmla="*/ 7079505 w 12192000"/>
              <a:gd name="connsiteY2" fmla="*/ 12971 h 4939827"/>
              <a:gd name="connsiteX3" fmla="*/ 7158791 w 12192000"/>
              <a:gd name="connsiteY3" fmla="*/ 12462 h 4939827"/>
              <a:gd name="connsiteX4" fmla="*/ 7233338 w 12192000"/>
              <a:gd name="connsiteY4" fmla="*/ 24846 h 4939827"/>
              <a:gd name="connsiteX5" fmla="*/ 7259791 w 12192000"/>
              <a:gd name="connsiteY5" fmla="*/ 29557 h 4939827"/>
              <a:gd name="connsiteX6" fmla="*/ 7263923 w 12192000"/>
              <a:gd name="connsiteY6" fmla="*/ 35029 h 4939827"/>
              <a:gd name="connsiteX7" fmla="*/ 7281549 w 12192000"/>
              <a:gd name="connsiteY7" fmla="*/ 39654 h 4939827"/>
              <a:gd name="connsiteX8" fmla="*/ 7374735 w 12192000"/>
              <a:gd name="connsiteY8" fmla="*/ 65326 h 4939827"/>
              <a:gd name="connsiteX9" fmla="*/ 7376078 w 12192000"/>
              <a:gd name="connsiteY9" fmla="*/ 63849 h 4939827"/>
              <a:gd name="connsiteX10" fmla="*/ 7402026 w 12192000"/>
              <a:gd name="connsiteY10" fmla="*/ 60308 h 4939827"/>
              <a:gd name="connsiteX11" fmla="*/ 7415091 w 12192000"/>
              <a:gd name="connsiteY11" fmla="*/ 77403 h 4939827"/>
              <a:gd name="connsiteX12" fmla="*/ 7488682 w 12192000"/>
              <a:gd name="connsiteY12" fmla="*/ 83440 h 4939827"/>
              <a:gd name="connsiteX13" fmla="*/ 7732750 w 12192000"/>
              <a:gd name="connsiteY13" fmla="*/ 145456 h 4939827"/>
              <a:gd name="connsiteX14" fmla="*/ 7785900 w 12192000"/>
              <a:gd name="connsiteY14" fmla="*/ 154493 h 4939827"/>
              <a:gd name="connsiteX15" fmla="*/ 7952584 w 12192000"/>
              <a:gd name="connsiteY15" fmla="*/ 170181 h 4939827"/>
              <a:gd name="connsiteX16" fmla="*/ 8058681 w 12192000"/>
              <a:gd name="connsiteY16" fmla="*/ 219431 h 4939827"/>
              <a:gd name="connsiteX17" fmla="*/ 8126175 w 12192000"/>
              <a:gd name="connsiteY17" fmla="*/ 240005 h 4939827"/>
              <a:gd name="connsiteX18" fmla="*/ 8281371 w 12192000"/>
              <a:gd name="connsiteY18" fmla="*/ 256875 h 4939827"/>
              <a:gd name="connsiteX19" fmla="*/ 8381609 w 12192000"/>
              <a:gd name="connsiteY19" fmla="*/ 240618 h 4939827"/>
              <a:gd name="connsiteX20" fmla="*/ 8406759 w 12192000"/>
              <a:gd name="connsiteY20" fmla="*/ 232517 h 4939827"/>
              <a:gd name="connsiteX21" fmla="*/ 8426506 w 12192000"/>
              <a:gd name="connsiteY21" fmla="*/ 241842 h 4939827"/>
              <a:gd name="connsiteX22" fmla="*/ 8427949 w 12192000"/>
              <a:gd name="connsiteY22" fmla="*/ 240981 h 4939827"/>
              <a:gd name="connsiteX23" fmla="*/ 8441468 w 12192000"/>
              <a:gd name="connsiteY23" fmla="*/ 241157 h 4939827"/>
              <a:gd name="connsiteX24" fmla="*/ 8565757 w 12192000"/>
              <a:gd name="connsiteY24" fmla="*/ 255317 h 4939827"/>
              <a:gd name="connsiteX25" fmla="*/ 8573171 w 12192000"/>
              <a:gd name="connsiteY25" fmla="*/ 258426 h 4939827"/>
              <a:gd name="connsiteX26" fmla="*/ 8573548 w 12192000"/>
              <a:gd name="connsiteY26" fmla="*/ 258241 h 4939827"/>
              <a:gd name="connsiteX27" fmla="*/ 8622021 w 12192000"/>
              <a:gd name="connsiteY27" fmla="*/ 261028 h 4939827"/>
              <a:gd name="connsiteX28" fmla="*/ 8672650 w 12192000"/>
              <a:gd name="connsiteY28" fmla="*/ 254821 h 4939827"/>
              <a:gd name="connsiteX29" fmla="*/ 8785543 w 12192000"/>
              <a:gd name="connsiteY29" fmla="*/ 263406 h 4939827"/>
              <a:gd name="connsiteX30" fmla="*/ 8830588 w 12192000"/>
              <a:gd name="connsiteY30" fmla="*/ 265483 h 4939827"/>
              <a:gd name="connsiteX31" fmla="*/ 8905142 w 12192000"/>
              <a:gd name="connsiteY31" fmla="*/ 264958 h 4939827"/>
              <a:gd name="connsiteX32" fmla="*/ 8968582 w 12192000"/>
              <a:gd name="connsiteY32" fmla="*/ 262728 h 4939827"/>
              <a:gd name="connsiteX33" fmla="*/ 8972994 w 12192000"/>
              <a:gd name="connsiteY33" fmla="*/ 263284 h 4939827"/>
              <a:gd name="connsiteX34" fmla="*/ 9004605 w 12192000"/>
              <a:gd name="connsiteY34" fmla="*/ 258041 h 4939827"/>
              <a:gd name="connsiteX35" fmla="*/ 9016165 w 12192000"/>
              <a:gd name="connsiteY35" fmla="*/ 261258 h 4939827"/>
              <a:gd name="connsiteX36" fmla="*/ 9043297 w 12192000"/>
              <a:gd name="connsiteY36" fmla="*/ 281547 h 4939827"/>
              <a:gd name="connsiteX37" fmla="*/ 9048315 w 12192000"/>
              <a:gd name="connsiteY37" fmla="*/ 279264 h 4939827"/>
              <a:gd name="connsiteX38" fmla="*/ 9054706 w 12192000"/>
              <a:gd name="connsiteY38" fmla="*/ 278538 h 4939827"/>
              <a:gd name="connsiteX39" fmla="*/ 9070919 w 12192000"/>
              <a:gd name="connsiteY39" fmla="*/ 281810 h 4939827"/>
              <a:gd name="connsiteX40" fmla="*/ 9076813 w 12192000"/>
              <a:gd name="connsiteY40" fmla="*/ 283909 h 4939827"/>
              <a:gd name="connsiteX41" fmla="*/ 9085871 w 12192000"/>
              <a:gd name="connsiteY41" fmla="*/ 285133 h 4939827"/>
              <a:gd name="connsiteX42" fmla="*/ 9086159 w 12192000"/>
              <a:gd name="connsiteY42" fmla="*/ 284887 h 4939827"/>
              <a:gd name="connsiteX43" fmla="*/ 9134606 w 12192000"/>
              <a:gd name="connsiteY43" fmla="*/ 288168 h 4939827"/>
              <a:gd name="connsiteX44" fmla="*/ 9195590 w 12192000"/>
              <a:gd name="connsiteY44" fmla="*/ 279568 h 4939827"/>
              <a:gd name="connsiteX45" fmla="*/ 9219336 w 12192000"/>
              <a:gd name="connsiteY45" fmla="*/ 278133 h 4939827"/>
              <a:gd name="connsiteX46" fmla="*/ 9232362 w 12192000"/>
              <a:gd name="connsiteY46" fmla="*/ 275894 h 4939827"/>
              <a:gd name="connsiteX47" fmla="*/ 9283638 w 12192000"/>
              <a:gd name="connsiteY47" fmla="*/ 299924 h 4939827"/>
              <a:gd name="connsiteX48" fmla="*/ 9371484 w 12192000"/>
              <a:gd name="connsiteY48" fmla="*/ 329634 h 4939827"/>
              <a:gd name="connsiteX49" fmla="*/ 9404829 w 12192000"/>
              <a:gd name="connsiteY49" fmla="*/ 339038 h 4939827"/>
              <a:gd name="connsiteX50" fmla="*/ 9427021 w 12192000"/>
              <a:gd name="connsiteY50" fmla="*/ 358784 h 4939827"/>
              <a:gd name="connsiteX51" fmla="*/ 9670844 w 12192000"/>
              <a:gd name="connsiteY51" fmla="*/ 405128 h 4939827"/>
              <a:gd name="connsiteX52" fmla="*/ 9816083 w 12192000"/>
              <a:gd name="connsiteY52" fmla="*/ 416573 h 4939827"/>
              <a:gd name="connsiteX53" fmla="*/ 9936741 w 12192000"/>
              <a:gd name="connsiteY53" fmla="*/ 437044 h 4939827"/>
              <a:gd name="connsiteX54" fmla="*/ 10050093 w 12192000"/>
              <a:gd name="connsiteY54" fmla="*/ 443783 h 4939827"/>
              <a:gd name="connsiteX55" fmla="*/ 10130090 w 12192000"/>
              <a:gd name="connsiteY55" fmla="*/ 459520 h 4939827"/>
              <a:gd name="connsiteX56" fmla="*/ 10173456 w 12192000"/>
              <a:gd name="connsiteY56" fmla="*/ 457749 h 4939827"/>
              <a:gd name="connsiteX57" fmla="*/ 10218232 w 12192000"/>
              <a:gd name="connsiteY57" fmla="*/ 459820 h 4939827"/>
              <a:gd name="connsiteX58" fmla="*/ 10354176 w 12192000"/>
              <a:gd name="connsiteY58" fmla="*/ 471377 h 4939827"/>
              <a:gd name="connsiteX59" fmla="*/ 10430681 w 12192000"/>
              <a:gd name="connsiteY59" fmla="*/ 481226 h 4939827"/>
              <a:gd name="connsiteX60" fmla="*/ 10478169 w 12192000"/>
              <a:gd name="connsiteY60" fmla="*/ 481774 h 4939827"/>
              <a:gd name="connsiteX61" fmla="*/ 10540907 w 12192000"/>
              <a:gd name="connsiteY61" fmla="*/ 485607 h 4939827"/>
              <a:gd name="connsiteX62" fmla="*/ 10614941 w 12192000"/>
              <a:gd name="connsiteY62" fmla="*/ 487592 h 4939827"/>
              <a:gd name="connsiteX63" fmla="*/ 10674098 w 12192000"/>
              <a:gd name="connsiteY63" fmla="*/ 521656 h 4939827"/>
              <a:gd name="connsiteX64" fmla="*/ 10874834 w 12192000"/>
              <a:gd name="connsiteY64" fmla="*/ 574867 h 4939827"/>
              <a:gd name="connsiteX65" fmla="*/ 10944981 w 12192000"/>
              <a:gd name="connsiteY65" fmla="*/ 615042 h 4939827"/>
              <a:gd name="connsiteX66" fmla="*/ 11006376 w 12192000"/>
              <a:gd name="connsiteY66" fmla="*/ 645957 h 4939827"/>
              <a:gd name="connsiteX67" fmla="*/ 11076308 w 12192000"/>
              <a:gd name="connsiteY67" fmla="*/ 675698 h 4939827"/>
              <a:gd name="connsiteX68" fmla="*/ 11148789 w 12192000"/>
              <a:gd name="connsiteY68" fmla="*/ 685041 h 4939827"/>
              <a:gd name="connsiteX69" fmla="*/ 11249129 w 12192000"/>
              <a:gd name="connsiteY69" fmla="*/ 684218 h 4939827"/>
              <a:gd name="connsiteX70" fmla="*/ 11299915 w 12192000"/>
              <a:gd name="connsiteY70" fmla="*/ 692177 h 4939827"/>
              <a:gd name="connsiteX71" fmla="*/ 11386973 w 12192000"/>
              <a:gd name="connsiteY71" fmla="*/ 708209 h 4939827"/>
              <a:gd name="connsiteX72" fmla="*/ 11500105 w 12192000"/>
              <a:gd name="connsiteY72" fmla="*/ 735014 h 4939827"/>
              <a:gd name="connsiteX73" fmla="*/ 11621735 w 12192000"/>
              <a:gd name="connsiteY73" fmla="*/ 789584 h 4939827"/>
              <a:gd name="connsiteX74" fmla="*/ 11691200 w 12192000"/>
              <a:gd name="connsiteY74" fmla="*/ 867902 h 4939827"/>
              <a:gd name="connsiteX75" fmla="*/ 11819427 w 12192000"/>
              <a:gd name="connsiteY75" fmla="*/ 911634 h 4939827"/>
              <a:gd name="connsiteX76" fmla="*/ 11969720 w 12192000"/>
              <a:gd name="connsiteY76" fmla="*/ 964737 h 4939827"/>
              <a:gd name="connsiteX77" fmla="*/ 12055766 w 12192000"/>
              <a:gd name="connsiteY77" fmla="*/ 991268 h 4939827"/>
              <a:gd name="connsiteX78" fmla="*/ 12171539 w 12192000"/>
              <a:gd name="connsiteY78" fmla="*/ 995427 h 4939827"/>
              <a:gd name="connsiteX79" fmla="*/ 12187831 w 12192000"/>
              <a:gd name="connsiteY79" fmla="*/ 996580 h 4939827"/>
              <a:gd name="connsiteX80" fmla="*/ 12192000 w 12192000"/>
              <a:gd name="connsiteY80" fmla="*/ 996726 h 4939827"/>
              <a:gd name="connsiteX81" fmla="*/ 12192000 w 12192000"/>
              <a:gd name="connsiteY81" fmla="*/ 4939827 h 4939827"/>
              <a:gd name="connsiteX82" fmla="*/ 0 w 12192000"/>
              <a:gd name="connsiteY82" fmla="*/ 4939827 h 4939827"/>
              <a:gd name="connsiteX83" fmla="*/ 0 w 12192000"/>
              <a:gd name="connsiteY83" fmla="*/ 512043 h 4939827"/>
              <a:gd name="connsiteX84" fmla="*/ 7381 w 12192000"/>
              <a:gd name="connsiteY84" fmla="*/ 512580 h 4939827"/>
              <a:gd name="connsiteX85" fmla="*/ 100029 w 12192000"/>
              <a:gd name="connsiteY85" fmla="*/ 504758 h 4939827"/>
              <a:gd name="connsiteX86" fmla="*/ 155244 w 12192000"/>
              <a:gd name="connsiteY86" fmla="*/ 525130 h 4939827"/>
              <a:gd name="connsiteX87" fmla="*/ 254366 w 12192000"/>
              <a:gd name="connsiteY87" fmla="*/ 534449 h 4939827"/>
              <a:gd name="connsiteX88" fmla="*/ 447292 w 12192000"/>
              <a:gd name="connsiteY88" fmla="*/ 542725 h 4939827"/>
              <a:gd name="connsiteX89" fmla="*/ 628105 w 12192000"/>
              <a:gd name="connsiteY89" fmla="*/ 547853 h 4939827"/>
              <a:gd name="connsiteX90" fmla="*/ 783146 w 12192000"/>
              <a:gd name="connsiteY90" fmla="*/ 591799 h 4939827"/>
              <a:gd name="connsiteX91" fmla="*/ 1043676 w 12192000"/>
              <a:gd name="connsiteY91" fmla="*/ 591887 h 4939827"/>
              <a:gd name="connsiteX92" fmla="*/ 1281816 w 12192000"/>
              <a:gd name="connsiteY92" fmla="*/ 520946 h 4939827"/>
              <a:gd name="connsiteX93" fmla="*/ 1486347 w 12192000"/>
              <a:gd name="connsiteY93" fmla="*/ 487310 h 4939827"/>
              <a:gd name="connsiteX94" fmla="*/ 1568079 w 12192000"/>
              <a:gd name="connsiteY94" fmla="*/ 462531 h 4939827"/>
              <a:gd name="connsiteX95" fmla="*/ 1622516 w 12192000"/>
              <a:gd name="connsiteY95" fmla="*/ 466058 h 4939827"/>
              <a:gd name="connsiteX96" fmla="*/ 1655457 w 12192000"/>
              <a:gd name="connsiteY96" fmla="*/ 465359 h 4939827"/>
              <a:gd name="connsiteX97" fmla="*/ 1717454 w 12192000"/>
              <a:gd name="connsiteY97" fmla="*/ 417203 h 4939827"/>
              <a:gd name="connsiteX98" fmla="*/ 1913794 w 12192000"/>
              <a:gd name="connsiteY98" fmla="*/ 365255 h 4939827"/>
              <a:gd name="connsiteX99" fmla="*/ 2129762 w 12192000"/>
              <a:gd name="connsiteY99" fmla="*/ 367832 h 4939827"/>
              <a:gd name="connsiteX100" fmla="*/ 2376970 w 12192000"/>
              <a:gd name="connsiteY100" fmla="*/ 350129 h 4939827"/>
              <a:gd name="connsiteX101" fmla="*/ 2480155 w 12192000"/>
              <a:gd name="connsiteY101" fmla="*/ 359227 h 4939827"/>
              <a:gd name="connsiteX102" fmla="*/ 2586782 w 12192000"/>
              <a:gd name="connsiteY102" fmla="*/ 339352 h 4939827"/>
              <a:gd name="connsiteX103" fmla="*/ 2679617 w 12192000"/>
              <a:gd name="connsiteY103" fmla="*/ 305383 h 4939827"/>
              <a:gd name="connsiteX104" fmla="*/ 2788947 w 12192000"/>
              <a:gd name="connsiteY104" fmla="*/ 250375 h 4939827"/>
              <a:gd name="connsiteX105" fmla="*/ 2965530 w 12192000"/>
              <a:gd name="connsiteY105" fmla="*/ 245958 h 4939827"/>
              <a:gd name="connsiteX106" fmla="*/ 3103677 w 12192000"/>
              <a:gd name="connsiteY106" fmla="*/ 209527 h 4939827"/>
              <a:gd name="connsiteX107" fmla="*/ 3126759 w 12192000"/>
              <a:gd name="connsiteY107" fmla="*/ 211226 h 4939827"/>
              <a:gd name="connsiteX108" fmla="*/ 3164020 w 12192000"/>
              <a:gd name="connsiteY108" fmla="*/ 212779 h 4939827"/>
              <a:gd name="connsiteX109" fmla="*/ 3285019 w 12192000"/>
              <a:gd name="connsiteY109" fmla="*/ 220535 h 4939827"/>
              <a:gd name="connsiteX110" fmla="*/ 3365154 w 12192000"/>
              <a:gd name="connsiteY110" fmla="*/ 226416 h 4939827"/>
              <a:gd name="connsiteX111" fmla="*/ 3367507 w 12192000"/>
              <a:gd name="connsiteY111" fmla="*/ 225416 h 4939827"/>
              <a:gd name="connsiteX112" fmla="*/ 3387567 w 12192000"/>
              <a:gd name="connsiteY112" fmla="*/ 227103 h 4939827"/>
              <a:gd name="connsiteX113" fmla="*/ 3498001 w 12192000"/>
              <a:gd name="connsiteY113" fmla="*/ 231941 h 4939827"/>
              <a:gd name="connsiteX114" fmla="*/ 3561557 w 12192000"/>
              <a:gd name="connsiteY114" fmla="*/ 228095 h 4939827"/>
              <a:gd name="connsiteX115" fmla="*/ 3611920 w 12192000"/>
              <a:gd name="connsiteY115" fmla="*/ 218094 h 4939827"/>
              <a:gd name="connsiteX116" fmla="*/ 3620528 w 12192000"/>
              <a:gd name="connsiteY116" fmla="*/ 218788 h 4939827"/>
              <a:gd name="connsiteX117" fmla="*/ 3620766 w 12192000"/>
              <a:gd name="connsiteY117" fmla="*/ 218511 h 4939827"/>
              <a:gd name="connsiteX118" fmla="*/ 3629977 w 12192000"/>
              <a:gd name="connsiteY118" fmla="*/ 218664 h 4939827"/>
              <a:gd name="connsiteX119" fmla="*/ 3636217 w 12192000"/>
              <a:gd name="connsiteY119" fmla="*/ 220048 h 4939827"/>
              <a:gd name="connsiteX120" fmla="*/ 3709484 w 12192000"/>
              <a:gd name="connsiteY120" fmla="*/ 186927 h 4939827"/>
              <a:gd name="connsiteX121" fmla="*/ 3761342 w 12192000"/>
              <a:gd name="connsiteY121" fmla="*/ 177474 h 4939827"/>
              <a:gd name="connsiteX122" fmla="*/ 3799748 w 12192000"/>
              <a:gd name="connsiteY122" fmla="*/ 167154 h 4939827"/>
              <a:gd name="connsiteX123" fmla="*/ 3922756 w 12192000"/>
              <a:gd name="connsiteY123" fmla="*/ 194044 h 4939827"/>
              <a:gd name="connsiteX124" fmla="*/ 4028476 w 12192000"/>
              <a:gd name="connsiteY124" fmla="*/ 223679 h 4939827"/>
              <a:gd name="connsiteX125" fmla="*/ 4191582 w 12192000"/>
              <a:gd name="connsiteY125" fmla="*/ 238952 h 4939827"/>
              <a:gd name="connsiteX126" fmla="*/ 4251024 w 12192000"/>
              <a:gd name="connsiteY126" fmla="*/ 240874 h 4939827"/>
              <a:gd name="connsiteX127" fmla="*/ 4355275 w 12192000"/>
              <a:gd name="connsiteY127" fmla="*/ 260205 h 4939827"/>
              <a:gd name="connsiteX128" fmla="*/ 4423807 w 12192000"/>
              <a:gd name="connsiteY128" fmla="*/ 270366 h 4939827"/>
              <a:gd name="connsiteX129" fmla="*/ 4558432 w 12192000"/>
              <a:gd name="connsiteY129" fmla="*/ 269194 h 4939827"/>
              <a:gd name="connsiteX130" fmla="*/ 4635061 w 12192000"/>
              <a:gd name="connsiteY130" fmla="*/ 280682 h 4939827"/>
              <a:gd name="connsiteX131" fmla="*/ 4807427 w 12192000"/>
              <a:gd name="connsiteY131" fmla="*/ 276835 h 4939827"/>
              <a:gd name="connsiteX132" fmla="*/ 5028933 w 12192000"/>
              <a:gd name="connsiteY132" fmla="*/ 183887 h 4939827"/>
              <a:gd name="connsiteX133" fmla="*/ 5093642 w 12192000"/>
              <a:gd name="connsiteY133" fmla="*/ 177214 h 4939827"/>
              <a:gd name="connsiteX134" fmla="*/ 5102642 w 12192000"/>
              <a:gd name="connsiteY134" fmla="*/ 186816 h 4939827"/>
              <a:gd name="connsiteX135" fmla="*/ 5193590 w 12192000"/>
              <a:gd name="connsiteY135" fmla="*/ 156458 h 4939827"/>
              <a:gd name="connsiteX136" fmla="*/ 5323922 w 12192000"/>
              <a:gd name="connsiteY136" fmla="*/ 146332 h 4939827"/>
              <a:gd name="connsiteX137" fmla="*/ 5421860 w 12192000"/>
              <a:gd name="connsiteY137" fmla="*/ 167298 h 4939827"/>
              <a:gd name="connsiteX138" fmla="*/ 5476948 w 12192000"/>
              <a:gd name="connsiteY138" fmla="*/ 173249 h 4939827"/>
              <a:gd name="connsiteX139" fmla="*/ 5516842 w 12192000"/>
              <a:gd name="connsiteY139" fmla="*/ 184018 h 4939827"/>
              <a:gd name="connsiteX140" fmla="*/ 5619415 w 12192000"/>
              <a:gd name="connsiteY140" fmla="*/ 176781 h 4939827"/>
              <a:gd name="connsiteX141" fmla="*/ 5789867 w 12192000"/>
              <a:gd name="connsiteY141" fmla="*/ 150304 h 4939827"/>
              <a:gd name="connsiteX142" fmla="*/ 5825953 w 12192000"/>
              <a:gd name="connsiteY142" fmla="*/ 147907 h 4939827"/>
              <a:gd name="connsiteX143" fmla="*/ 5856168 w 12192000"/>
              <a:gd name="connsiteY143" fmla="*/ 158719 h 4939827"/>
              <a:gd name="connsiteX144" fmla="*/ 5862476 w 12192000"/>
              <a:gd name="connsiteY144" fmla="*/ 172447 h 4939827"/>
              <a:gd name="connsiteX145" fmla="*/ 5882195 w 12192000"/>
              <a:gd name="connsiteY145" fmla="*/ 173195 h 4939827"/>
              <a:gd name="connsiteX146" fmla="*/ 5952585 w 12192000"/>
              <a:gd name="connsiteY146" fmla="*/ 161012 h 4939827"/>
              <a:gd name="connsiteX147" fmla="*/ 6001964 w 12192000"/>
              <a:gd name="connsiteY147" fmla="*/ 154786 h 4939827"/>
              <a:gd name="connsiteX148" fmla="*/ 6184207 w 12192000"/>
              <a:gd name="connsiteY148" fmla="*/ 132658 h 4939827"/>
              <a:gd name="connsiteX149" fmla="*/ 6415830 w 12192000"/>
              <a:gd name="connsiteY149" fmla="*/ 136006 h 4939827"/>
              <a:gd name="connsiteX150" fmla="*/ 6756965 w 12192000"/>
              <a:gd name="connsiteY150" fmla="*/ 57636 h 4939827"/>
              <a:gd name="connsiteX151" fmla="*/ 6819400 w 12192000"/>
              <a:gd name="connsiteY151" fmla="*/ 30742 h 4939827"/>
              <a:gd name="connsiteX152" fmla="*/ 6986370 w 12192000"/>
              <a:gd name="connsiteY152" fmla="*/ 12659 h 4939827"/>
              <a:gd name="connsiteX153" fmla="*/ 6989536 w 12192000"/>
              <a:gd name="connsiteY153" fmla="*/ 14528 h 4939827"/>
              <a:gd name="connsiteX154" fmla="*/ 7015933 w 12192000"/>
              <a:gd name="connsiteY154" fmla="*/ 9653 h 4939827"/>
              <a:gd name="connsiteX155" fmla="*/ 7020592 w 12192000"/>
              <a:gd name="connsiteY155" fmla="*/ 1651 h 4939827"/>
              <a:gd name="connsiteX156" fmla="*/ 7025905 w 12192000"/>
              <a:gd name="connsiteY156" fmla="*/ 0 h 49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2192000" h="4939827">
                <a:moveTo>
                  <a:pt x="7025905" y="0"/>
                </a:moveTo>
                <a:lnTo>
                  <a:pt x="7032579" y="2808"/>
                </a:lnTo>
                <a:cubicBezTo>
                  <a:pt x="7044119" y="6590"/>
                  <a:pt x="7059062" y="10207"/>
                  <a:pt x="7079505" y="12971"/>
                </a:cubicBezTo>
                <a:cubicBezTo>
                  <a:pt x="7111522" y="10537"/>
                  <a:pt x="7122591" y="11519"/>
                  <a:pt x="7158791" y="12462"/>
                </a:cubicBezTo>
                <a:lnTo>
                  <a:pt x="7233338" y="24846"/>
                </a:lnTo>
                <a:cubicBezTo>
                  <a:pt x="7247177" y="23787"/>
                  <a:pt x="7254856" y="25962"/>
                  <a:pt x="7259791" y="29557"/>
                </a:cubicBezTo>
                <a:lnTo>
                  <a:pt x="7263923" y="35029"/>
                </a:lnTo>
                <a:lnTo>
                  <a:pt x="7281549" y="39654"/>
                </a:lnTo>
                <a:lnTo>
                  <a:pt x="7374735" y="65326"/>
                </a:lnTo>
                <a:lnTo>
                  <a:pt x="7376078" y="63849"/>
                </a:lnTo>
                <a:lnTo>
                  <a:pt x="7402026" y="60308"/>
                </a:lnTo>
                <a:lnTo>
                  <a:pt x="7415091" y="77403"/>
                </a:lnTo>
                <a:cubicBezTo>
                  <a:pt x="7421672" y="79965"/>
                  <a:pt x="7475806" y="92960"/>
                  <a:pt x="7488682" y="83440"/>
                </a:cubicBezTo>
                <a:cubicBezTo>
                  <a:pt x="7541625" y="94782"/>
                  <a:pt x="7683214" y="133614"/>
                  <a:pt x="7732750" y="145456"/>
                </a:cubicBezTo>
                <a:cubicBezTo>
                  <a:pt x="7748318" y="162765"/>
                  <a:pt x="7764581" y="171696"/>
                  <a:pt x="7785900" y="154493"/>
                </a:cubicBezTo>
                <a:cubicBezTo>
                  <a:pt x="7822539" y="158614"/>
                  <a:pt x="7915312" y="166523"/>
                  <a:pt x="7952584" y="170181"/>
                </a:cubicBezTo>
                <a:cubicBezTo>
                  <a:pt x="7998047" y="181004"/>
                  <a:pt x="8029749" y="207794"/>
                  <a:pt x="8058681" y="219431"/>
                </a:cubicBezTo>
                <a:cubicBezTo>
                  <a:pt x="8095466" y="185885"/>
                  <a:pt x="8090835" y="241759"/>
                  <a:pt x="8126175" y="240005"/>
                </a:cubicBezTo>
                <a:cubicBezTo>
                  <a:pt x="8163290" y="246246"/>
                  <a:pt x="8238799" y="256773"/>
                  <a:pt x="8281371" y="256875"/>
                </a:cubicBezTo>
                <a:cubicBezTo>
                  <a:pt x="8313651" y="251026"/>
                  <a:pt x="8346882" y="248570"/>
                  <a:pt x="8381609" y="240618"/>
                </a:cubicBezTo>
                <a:lnTo>
                  <a:pt x="8406759" y="232517"/>
                </a:lnTo>
                <a:lnTo>
                  <a:pt x="8426506" y="241842"/>
                </a:lnTo>
                <a:lnTo>
                  <a:pt x="8427949" y="240981"/>
                </a:lnTo>
                <a:cubicBezTo>
                  <a:pt x="8431925" y="239458"/>
                  <a:pt x="8436260" y="239096"/>
                  <a:pt x="8441468" y="241157"/>
                </a:cubicBezTo>
                <a:lnTo>
                  <a:pt x="8565757" y="255317"/>
                </a:lnTo>
                <a:lnTo>
                  <a:pt x="8573171" y="258426"/>
                </a:lnTo>
                <a:lnTo>
                  <a:pt x="8573548" y="258241"/>
                </a:lnTo>
                <a:cubicBezTo>
                  <a:pt x="8575650" y="258391"/>
                  <a:pt x="8618469" y="259217"/>
                  <a:pt x="8622021" y="261028"/>
                </a:cubicBezTo>
                <a:lnTo>
                  <a:pt x="8672650" y="254821"/>
                </a:lnTo>
                <a:cubicBezTo>
                  <a:pt x="8716151" y="260353"/>
                  <a:pt x="8748971" y="243487"/>
                  <a:pt x="8785543" y="263406"/>
                </a:cubicBezTo>
                <a:cubicBezTo>
                  <a:pt x="8826293" y="268498"/>
                  <a:pt x="8797654" y="254573"/>
                  <a:pt x="8830588" y="265483"/>
                </a:cubicBezTo>
                <a:cubicBezTo>
                  <a:pt x="8849202" y="267272"/>
                  <a:pt x="8877544" y="266277"/>
                  <a:pt x="8905142" y="264958"/>
                </a:cubicBezTo>
                <a:lnTo>
                  <a:pt x="8968582" y="262728"/>
                </a:lnTo>
                <a:lnTo>
                  <a:pt x="8972994" y="263284"/>
                </a:lnTo>
                <a:lnTo>
                  <a:pt x="9004605" y="258041"/>
                </a:lnTo>
                <a:lnTo>
                  <a:pt x="9016165" y="261258"/>
                </a:lnTo>
                <a:cubicBezTo>
                  <a:pt x="9028775" y="267579"/>
                  <a:pt x="9039083" y="277488"/>
                  <a:pt x="9043297" y="281547"/>
                </a:cubicBezTo>
                <a:lnTo>
                  <a:pt x="9048315" y="279264"/>
                </a:lnTo>
                <a:lnTo>
                  <a:pt x="9054706" y="278538"/>
                </a:lnTo>
                <a:lnTo>
                  <a:pt x="9070919" y="281810"/>
                </a:lnTo>
                <a:lnTo>
                  <a:pt x="9076813" y="283909"/>
                </a:lnTo>
                <a:cubicBezTo>
                  <a:pt x="9080948" y="285030"/>
                  <a:pt x="9083794" y="285362"/>
                  <a:pt x="9085871" y="285133"/>
                </a:cubicBezTo>
                <a:lnTo>
                  <a:pt x="9086159" y="284887"/>
                </a:lnTo>
                <a:lnTo>
                  <a:pt x="9134606" y="288168"/>
                </a:lnTo>
                <a:cubicBezTo>
                  <a:pt x="9149441" y="274272"/>
                  <a:pt x="9194106" y="309414"/>
                  <a:pt x="9195590" y="279568"/>
                </a:cubicBezTo>
                <a:cubicBezTo>
                  <a:pt x="9212898" y="284479"/>
                  <a:pt x="9220866" y="298055"/>
                  <a:pt x="9219336" y="278133"/>
                </a:cubicBezTo>
                <a:cubicBezTo>
                  <a:pt x="9225159" y="279201"/>
                  <a:pt x="9229164" y="278078"/>
                  <a:pt x="9232362" y="275894"/>
                </a:cubicBezTo>
                <a:lnTo>
                  <a:pt x="9283638" y="299924"/>
                </a:lnTo>
                <a:lnTo>
                  <a:pt x="9371484" y="329634"/>
                </a:lnTo>
                <a:lnTo>
                  <a:pt x="9404829" y="339038"/>
                </a:lnTo>
                <a:lnTo>
                  <a:pt x="9427021" y="358784"/>
                </a:lnTo>
                <a:cubicBezTo>
                  <a:pt x="9500124" y="364086"/>
                  <a:pt x="9604652" y="390635"/>
                  <a:pt x="9670844" y="405128"/>
                </a:cubicBezTo>
                <a:cubicBezTo>
                  <a:pt x="9688531" y="417998"/>
                  <a:pt x="9762277" y="426463"/>
                  <a:pt x="9816083" y="416573"/>
                </a:cubicBezTo>
                <a:lnTo>
                  <a:pt x="9936741" y="437044"/>
                </a:lnTo>
                <a:cubicBezTo>
                  <a:pt x="9978091" y="447025"/>
                  <a:pt x="10008641" y="443705"/>
                  <a:pt x="10050093" y="443783"/>
                </a:cubicBezTo>
                <a:cubicBezTo>
                  <a:pt x="10074709" y="448779"/>
                  <a:pt x="10088915" y="449258"/>
                  <a:pt x="10130090" y="459520"/>
                </a:cubicBezTo>
                <a:cubicBezTo>
                  <a:pt x="10137791" y="458564"/>
                  <a:pt x="10165777" y="459877"/>
                  <a:pt x="10173456" y="457749"/>
                </a:cubicBezTo>
                <a:lnTo>
                  <a:pt x="10218232" y="459820"/>
                </a:lnTo>
                <a:lnTo>
                  <a:pt x="10354176" y="471377"/>
                </a:lnTo>
                <a:cubicBezTo>
                  <a:pt x="10367946" y="478917"/>
                  <a:pt x="10417270" y="488110"/>
                  <a:pt x="10430681" y="481226"/>
                </a:cubicBezTo>
                <a:cubicBezTo>
                  <a:pt x="10441804" y="481366"/>
                  <a:pt x="10469025" y="490181"/>
                  <a:pt x="10478169" y="481774"/>
                </a:cubicBezTo>
                <a:cubicBezTo>
                  <a:pt x="10503830" y="488972"/>
                  <a:pt x="10531359" y="489751"/>
                  <a:pt x="10540907" y="485607"/>
                </a:cubicBezTo>
                <a:cubicBezTo>
                  <a:pt x="10569054" y="475472"/>
                  <a:pt x="10590882" y="489185"/>
                  <a:pt x="10614941" y="487592"/>
                </a:cubicBezTo>
                <a:cubicBezTo>
                  <a:pt x="10654657" y="492458"/>
                  <a:pt x="10645652" y="516778"/>
                  <a:pt x="10674098" y="521656"/>
                </a:cubicBezTo>
                <a:cubicBezTo>
                  <a:pt x="10737163" y="537583"/>
                  <a:pt x="10829686" y="559302"/>
                  <a:pt x="10874834" y="574867"/>
                </a:cubicBezTo>
                <a:cubicBezTo>
                  <a:pt x="10919981" y="590432"/>
                  <a:pt x="10878682" y="577481"/>
                  <a:pt x="10944981" y="615042"/>
                </a:cubicBezTo>
                <a:cubicBezTo>
                  <a:pt x="10976235" y="616974"/>
                  <a:pt x="10982969" y="648568"/>
                  <a:pt x="11006376" y="645957"/>
                </a:cubicBezTo>
                <a:cubicBezTo>
                  <a:pt x="11005343" y="630631"/>
                  <a:pt x="11047577" y="676048"/>
                  <a:pt x="11076308" y="675698"/>
                </a:cubicBezTo>
                <a:cubicBezTo>
                  <a:pt x="11093142" y="677175"/>
                  <a:pt x="11131116" y="681348"/>
                  <a:pt x="11148789" y="685041"/>
                </a:cubicBezTo>
                <a:cubicBezTo>
                  <a:pt x="11177310" y="688243"/>
                  <a:pt x="11217768" y="714725"/>
                  <a:pt x="11249129" y="684218"/>
                </a:cubicBezTo>
                <a:cubicBezTo>
                  <a:pt x="11276269" y="697037"/>
                  <a:pt x="11257432" y="693670"/>
                  <a:pt x="11299915" y="692177"/>
                </a:cubicBezTo>
                <a:cubicBezTo>
                  <a:pt x="11314401" y="703224"/>
                  <a:pt x="11371412" y="714421"/>
                  <a:pt x="11386973" y="708209"/>
                </a:cubicBezTo>
                <a:cubicBezTo>
                  <a:pt x="11425657" y="716286"/>
                  <a:pt x="11454555" y="715485"/>
                  <a:pt x="11500105" y="735014"/>
                </a:cubicBezTo>
                <a:cubicBezTo>
                  <a:pt x="11545172" y="751781"/>
                  <a:pt x="11573053" y="787789"/>
                  <a:pt x="11621735" y="789584"/>
                </a:cubicBezTo>
                <a:lnTo>
                  <a:pt x="11691200" y="867902"/>
                </a:lnTo>
                <a:cubicBezTo>
                  <a:pt x="11734106" y="911360"/>
                  <a:pt x="11773008" y="895495"/>
                  <a:pt x="11819427" y="911634"/>
                </a:cubicBezTo>
                <a:lnTo>
                  <a:pt x="11969720" y="964737"/>
                </a:lnTo>
                <a:cubicBezTo>
                  <a:pt x="12009110" y="978008"/>
                  <a:pt x="12010206" y="989588"/>
                  <a:pt x="12055766" y="991268"/>
                </a:cubicBezTo>
                <a:cubicBezTo>
                  <a:pt x="12105723" y="1003445"/>
                  <a:pt x="12068493" y="1020292"/>
                  <a:pt x="12171539" y="995427"/>
                </a:cubicBezTo>
                <a:cubicBezTo>
                  <a:pt x="12174929" y="995822"/>
                  <a:pt x="12180763" y="996228"/>
                  <a:pt x="12187831" y="996580"/>
                </a:cubicBezTo>
                <a:lnTo>
                  <a:pt x="12192000" y="996726"/>
                </a:lnTo>
                <a:lnTo>
                  <a:pt x="12192000" y="4939827"/>
                </a:lnTo>
                <a:lnTo>
                  <a:pt x="0" y="4939827"/>
                </a:lnTo>
                <a:lnTo>
                  <a:pt x="0" y="512043"/>
                </a:lnTo>
                <a:lnTo>
                  <a:pt x="7381" y="512580"/>
                </a:lnTo>
                <a:cubicBezTo>
                  <a:pt x="39359" y="514524"/>
                  <a:pt x="72732" y="514144"/>
                  <a:pt x="100029" y="504758"/>
                </a:cubicBezTo>
                <a:cubicBezTo>
                  <a:pt x="115935" y="525779"/>
                  <a:pt x="143126" y="489229"/>
                  <a:pt x="155244" y="525130"/>
                </a:cubicBezTo>
                <a:cubicBezTo>
                  <a:pt x="173881" y="522487"/>
                  <a:pt x="242791" y="514086"/>
                  <a:pt x="254366" y="534449"/>
                </a:cubicBezTo>
                <a:cubicBezTo>
                  <a:pt x="303041" y="537382"/>
                  <a:pt x="380161" y="541650"/>
                  <a:pt x="447292" y="542725"/>
                </a:cubicBezTo>
                <a:cubicBezTo>
                  <a:pt x="530282" y="553078"/>
                  <a:pt x="572130" y="539673"/>
                  <a:pt x="628105" y="547853"/>
                </a:cubicBezTo>
                <a:cubicBezTo>
                  <a:pt x="661608" y="509671"/>
                  <a:pt x="746152" y="605137"/>
                  <a:pt x="783146" y="591799"/>
                </a:cubicBezTo>
                <a:cubicBezTo>
                  <a:pt x="862499" y="590113"/>
                  <a:pt x="949481" y="579142"/>
                  <a:pt x="1043676" y="591887"/>
                </a:cubicBezTo>
                <a:cubicBezTo>
                  <a:pt x="1120353" y="576991"/>
                  <a:pt x="1172004" y="553592"/>
                  <a:pt x="1281816" y="520946"/>
                </a:cubicBezTo>
                <a:cubicBezTo>
                  <a:pt x="1339915" y="511282"/>
                  <a:pt x="1459480" y="554579"/>
                  <a:pt x="1486347" y="487310"/>
                </a:cubicBezTo>
                <a:cubicBezTo>
                  <a:pt x="1507765" y="532008"/>
                  <a:pt x="1539168" y="465954"/>
                  <a:pt x="1568079" y="462531"/>
                </a:cubicBezTo>
                <a:cubicBezTo>
                  <a:pt x="1587821" y="491525"/>
                  <a:pt x="1601468" y="469316"/>
                  <a:pt x="1622516" y="466058"/>
                </a:cubicBezTo>
                <a:cubicBezTo>
                  <a:pt x="1630056" y="483510"/>
                  <a:pt x="1647504" y="484261"/>
                  <a:pt x="1655457" y="465359"/>
                </a:cubicBezTo>
                <a:cubicBezTo>
                  <a:pt x="1651800" y="419723"/>
                  <a:pt x="1709718" y="447719"/>
                  <a:pt x="1717454" y="417203"/>
                </a:cubicBezTo>
                <a:cubicBezTo>
                  <a:pt x="1753115" y="414011"/>
                  <a:pt x="1882851" y="412376"/>
                  <a:pt x="1913794" y="365255"/>
                </a:cubicBezTo>
                <a:cubicBezTo>
                  <a:pt x="2001060" y="361067"/>
                  <a:pt x="2099559" y="366414"/>
                  <a:pt x="2129762" y="367832"/>
                </a:cubicBezTo>
                <a:cubicBezTo>
                  <a:pt x="2215380" y="355065"/>
                  <a:pt x="2248807" y="343296"/>
                  <a:pt x="2376970" y="350129"/>
                </a:cubicBezTo>
                <a:cubicBezTo>
                  <a:pt x="2393251" y="360463"/>
                  <a:pt x="2473371" y="379419"/>
                  <a:pt x="2480155" y="359227"/>
                </a:cubicBezTo>
                <a:cubicBezTo>
                  <a:pt x="2520060" y="359505"/>
                  <a:pt x="2561270" y="311415"/>
                  <a:pt x="2586782" y="339352"/>
                </a:cubicBezTo>
                <a:cubicBezTo>
                  <a:pt x="2585230" y="294982"/>
                  <a:pt x="2653633" y="316689"/>
                  <a:pt x="2679617" y="305383"/>
                </a:cubicBezTo>
                <a:cubicBezTo>
                  <a:pt x="2721434" y="266011"/>
                  <a:pt x="2746765" y="276002"/>
                  <a:pt x="2788947" y="250375"/>
                </a:cubicBezTo>
                <a:cubicBezTo>
                  <a:pt x="2851672" y="235447"/>
                  <a:pt x="2913075" y="252766"/>
                  <a:pt x="2965530" y="245958"/>
                </a:cubicBezTo>
                <a:cubicBezTo>
                  <a:pt x="3001911" y="238336"/>
                  <a:pt x="3090203" y="217828"/>
                  <a:pt x="3103677" y="209527"/>
                </a:cubicBezTo>
                <a:lnTo>
                  <a:pt x="3126759" y="211226"/>
                </a:lnTo>
                <a:cubicBezTo>
                  <a:pt x="3136908" y="211889"/>
                  <a:pt x="3148903" y="212490"/>
                  <a:pt x="3164020" y="212779"/>
                </a:cubicBezTo>
                <a:cubicBezTo>
                  <a:pt x="3225474" y="210084"/>
                  <a:pt x="3231859" y="218227"/>
                  <a:pt x="3285019" y="220535"/>
                </a:cubicBezTo>
                <a:cubicBezTo>
                  <a:pt x="3318541" y="222809"/>
                  <a:pt x="3359787" y="223898"/>
                  <a:pt x="3365154" y="226416"/>
                </a:cubicBezTo>
                <a:lnTo>
                  <a:pt x="3367507" y="225416"/>
                </a:lnTo>
                <a:cubicBezTo>
                  <a:pt x="3377583" y="223667"/>
                  <a:pt x="3383502" y="224760"/>
                  <a:pt x="3387567" y="227103"/>
                </a:cubicBezTo>
                <a:lnTo>
                  <a:pt x="3498001" y="231941"/>
                </a:lnTo>
                <a:cubicBezTo>
                  <a:pt x="3513569" y="226158"/>
                  <a:pt x="3539132" y="232525"/>
                  <a:pt x="3561557" y="228095"/>
                </a:cubicBezTo>
                <a:cubicBezTo>
                  <a:pt x="3574944" y="230843"/>
                  <a:pt x="3597426" y="216287"/>
                  <a:pt x="3611920" y="218094"/>
                </a:cubicBezTo>
                <a:lnTo>
                  <a:pt x="3620528" y="218788"/>
                </a:lnTo>
                <a:lnTo>
                  <a:pt x="3620766" y="218511"/>
                </a:lnTo>
                <a:cubicBezTo>
                  <a:pt x="3622780" y="218042"/>
                  <a:pt x="3625663" y="218038"/>
                  <a:pt x="3629977" y="218664"/>
                </a:cubicBezTo>
                <a:lnTo>
                  <a:pt x="3636217" y="220048"/>
                </a:lnTo>
                <a:lnTo>
                  <a:pt x="3709484" y="186927"/>
                </a:lnTo>
                <a:cubicBezTo>
                  <a:pt x="3731015" y="183190"/>
                  <a:pt x="3745790" y="180810"/>
                  <a:pt x="3761342" y="177474"/>
                </a:cubicBezTo>
                <a:lnTo>
                  <a:pt x="3799748" y="167154"/>
                </a:lnTo>
                <a:lnTo>
                  <a:pt x="3922756" y="194044"/>
                </a:lnTo>
                <a:cubicBezTo>
                  <a:pt x="3960877" y="203465"/>
                  <a:pt x="3965250" y="215357"/>
                  <a:pt x="4028476" y="223679"/>
                </a:cubicBezTo>
                <a:cubicBezTo>
                  <a:pt x="4088751" y="228019"/>
                  <a:pt x="4139112" y="248870"/>
                  <a:pt x="4191582" y="238952"/>
                </a:cubicBezTo>
                <a:cubicBezTo>
                  <a:pt x="4210842" y="254091"/>
                  <a:pt x="4229809" y="260810"/>
                  <a:pt x="4251024" y="240874"/>
                </a:cubicBezTo>
                <a:cubicBezTo>
                  <a:pt x="4306627" y="250935"/>
                  <a:pt x="4317066" y="281625"/>
                  <a:pt x="4355275" y="260205"/>
                </a:cubicBezTo>
                <a:cubicBezTo>
                  <a:pt x="4390577" y="327090"/>
                  <a:pt x="4385658" y="272111"/>
                  <a:pt x="4423807" y="270366"/>
                </a:cubicBezTo>
                <a:cubicBezTo>
                  <a:pt x="4457666" y="271864"/>
                  <a:pt x="4523223" y="267475"/>
                  <a:pt x="4558432" y="269194"/>
                </a:cubicBezTo>
                <a:cubicBezTo>
                  <a:pt x="4594553" y="230955"/>
                  <a:pt x="4596517" y="287120"/>
                  <a:pt x="4635061" y="280682"/>
                </a:cubicBezTo>
                <a:cubicBezTo>
                  <a:pt x="4676560" y="281955"/>
                  <a:pt x="4741782" y="292968"/>
                  <a:pt x="4807427" y="276835"/>
                </a:cubicBezTo>
                <a:cubicBezTo>
                  <a:pt x="4876769" y="256626"/>
                  <a:pt x="4951997" y="249407"/>
                  <a:pt x="5028933" y="183887"/>
                </a:cubicBezTo>
                <a:cubicBezTo>
                  <a:pt x="5044713" y="164149"/>
                  <a:pt x="5073685" y="161161"/>
                  <a:pt x="5093642" y="177214"/>
                </a:cubicBezTo>
                <a:cubicBezTo>
                  <a:pt x="5097077" y="179978"/>
                  <a:pt x="5100108" y="183212"/>
                  <a:pt x="5102642" y="186816"/>
                </a:cubicBezTo>
                <a:cubicBezTo>
                  <a:pt x="5150234" y="139156"/>
                  <a:pt x="5169674" y="190314"/>
                  <a:pt x="5193590" y="156458"/>
                </a:cubicBezTo>
                <a:cubicBezTo>
                  <a:pt x="5257854" y="151722"/>
                  <a:pt x="5301917" y="175841"/>
                  <a:pt x="5323922" y="146332"/>
                </a:cubicBezTo>
                <a:cubicBezTo>
                  <a:pt x="5355266" y="153538"/>
                  <a:pt x="5392601" y="198271"/>
                  <a:pt x="5421860" y="167298"/>
                </a:cubicBezTo>
                <a:cubicBezTo>
                  <a:pt x="5420630" y="196364"/>
                  <a:pt x="5461576" y="151467"/>
                  <a:pt x="5476948" y="173249"/>
                </a:cubicBezTo>
                <a:cubicBezTo>
                  <a:pt x="5487334" y="191763"/>
                  <a:pt x="5502178" y="182456"/>
                  <a:pt x="5516842" y="184018"/>
                </a:cubicBezTo>
                <a:cubicBezTo>
                  <a:pt x="5533140" y="200158"/>
                  <a:pt x="5599828" y="189750"/>
                  <a:pt x="5619415" y="176781"/>
                </a:cubicBezTo>
                <a:cubicBezTo>
                  <a:pt x="5690073" y="168499"/>
                  <a:pt x="5748631" y="186964"/>
                  <a:pt x="5789867" y="150304"/>
                </a:cubicBezTo>
                <a:cubicBezTo>
                  <a:pt x="5802836" y="146282"/>
                  <a:pt x="5814753" y="145947"/>
                  <a:pt x="5825953" y="147907"/>
                </a:cubicBezTo>
                <a:lnTo>
                  <a:pt x="5856168" y="158719"/>
                </a:lnTo>
                <a:lnTo>
                  <a:pt x="5862476" y="172447"/>
                </a:lnTo>
                <a:lnTo>
                  <a:pt x="5882195" y="173195"/>
                </a:lnTo>
                <a:lnTo>
                  <a:pt x="5952585" y="161012"/>
                </a:lnTo>
                <a:cubicBezTo>
                  <a:pt x="5962273" y="166588"/>
                  <a:pt x="5992020" y="151579"/>
                  <a:pt x="6001964" y="154786"/>
                </a:cubicBezTo>
                <a:cubicBezTo>
                  <a:pt x="6061748" y="122178"/>
                  <a:pt x="6101539" y="131534"/>
                  <a:pt x="6184207" y="132658"/>
                </a:cubicBezTo>
                <a:cubicBezTo>
                  <a:pt x="6266582" y="127016"/>
                  <a:pt x="6286876" y="151859"/>
                  <a:pt x="6415830" y="136006"/>
                </a:cubicBezTo>
                <a:cubicBezTo>
                  <a:pt x="6563502" y="116945"/>
                  <a:pt x="6684679" y="79367"/>
                  <a:pt x="6756965" y="57636"/>
                </a:cubicBezTo>
                <a:cubicBezTo>
                  <a:pt x="6761544" y="48663"/>
                  <a:pt x="6812642" y="36519"/>
                  <a:pt x="6819400" y="30742"/>
                </a:cubicBezTo>
                <a:lnTo>
                  <a:pt x="6986370" y="12659"/>
                </a:lnTo>
                <a:lnTo>
                  <a:pt x="6989536" y="14528"/>
                </a:lnTo>
                <a:cubicBezTo>
                  <a:pt x="7002946" y="17364"/>
                  <a:pt x="7010700" y="14716"/>
                  <a:pt x="7015933" y="9653"/>
                </a:cubicBezTo>
                <a:lnTo>
                  <a:pt x="7020592" y="1651"/>
                </a:lnTo>
                <a:lnTo>
                  <a:pt x="702590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84744" y="5198168"/>
            <a:ext cx="9859618" cy="642797"/>
          </a:xfrm>
        </p:spPr>
        <p:txBody>
          <a:bodyPr vert="horz" lIns="91440" tIns="45720" rIns="91440" bIns="45720" rtlCol="0" anchor="b">
            <a:normAutofit/>
          </a:bodyPr>
          <a:lstStyle/>
          <a:p>
            <a:pPr algn="ctr"/>
            <a:r>
              <a:rPr lang="en-US" sz="3600"/>
              <a:t>RTÉ Player </a:t>
            </a:r>
          </a:p>
        </p:txBody>
      </p:sp>
      <p:sp>
        <p:nvSpPr>
          <p:cNvPr id="3" name="Subtitle 2"/>
          <p:cNvSpPr>
            <a:spLocks noGrp="1"/>
          </p:cNvSpPr>
          <p:nvPr>
            <p:ph idx="1"/>
          </p:nvPr>
        </p:nvSpPr>
        <p:spPr>
          <a:xfrm>
            <a:off x="2198774" y="5928655"/>
            <a:ext cx="7831559" cy="410689"/>
          </a:xfrm>
        </p:spPr>
        <p:txBody>
          <a:bodyPr vert="horz" lIns="91440" tIns="45720" rIns="91440" bIns="45720" rtlCol="0">
            <a:normAutofit/>
          </a:bodyPr>
          <a:lstStyle/>
          <a:p>
            <a:pPr marL="0" indent="0" algn="ctr">
              <a:buNone/>
            </a:pPr>
            <a:r>
              <a:rPr lang="en-US" sz="1600"/>
              <a:t>Tim Tector, Ciaran Duggan, Gavin Walsh</a:t>
            </a:r>
          </a:p>
        </p:txBody>
      </p:sp>
      <p:sp>
        <p:nvSpPr>
          <p:cNvPr id="10" name="Freeform: Shape 9">
            <a:extLst>
              <a:ext uri="{FF2B5EF4-FFF2-40B4-BE49-F238E27FC236}">
                <a16:creationId xmlns:a16="http://schemas.microsoft.com/office/drawing/2014/main" id="{3389D0BC-BA1D-4360-88F9-D9ECCBDAB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7950" y="647758"/>
            <a:ext cx="8355105" cy="439265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RTÉ Player on the App Store">
            <a:extLst>
              <a:ext uri="{FF2B5EF4-FFF2-40B4-BE49-F238E27FC236}">
                <a16:creationId xmlns:a16="http://schemas.microsoft.com/office/drawing/2014/main" id="{5FC756C2-0CB0-13BA-51DD-3F6CFCDF5813}"/>
              </a:ext>
            </a:extLst>
          </p:cNvPr>
          <p:cNvPicPr>
            <a:picLocks noChangeAspect="1"/>
          </p:cNvPicPr>
          <p:nvPr/>
        </p:nvPicPr>
        <p:blipFill>
          <a:blip r:embed="rId2"/>
          <a:srcRect t="1171" b="2219"/>
          <a:stretch/>
        </p:blipFill>
        <p:spPr>
          <a:xfrm>
            <a:off x="2079812" y="805516"/>
            <a:ext cx="8032376" cy="4074026"/>
          </a:xfrm>
          <a:prstGeom prst="rect">
            <a:avLst/>
          </a:prstGeom>
        </p:spPr>
      </p:pic>
    </p:spTree>
    <p:extLst>
      <p:ext uri="{BB962C8B-B14F-4D97-AF65-F5344CB8AC3E}">
        <p14:creationId xmlns:p14="http://schemas.microsoft.com/office/powerpoint/2010/main" val="1098572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C98FED8-8A35-3A5A-8C22-CBF172F55581}"/>
              </a:ext>
            </a:extLst>
          </p:cNvPr>
          <p:cNvSpPr>
            <a:spLocks noGrp="1"/>
          </p:cNvSpPr>
          <p:nvPr>
            <p:ph type="ctrTitle"/>
          </p:nvPr>
        </p:nvSpPr>
        <p:spPr>
          <a:xfrm>
            <a:off x="3325473" y="1998925"/>
            <a:ext cx="5541054" cy="2149412"/>
          </a:xfrm>
        </p:spPr>
        <p:txBody>
          <a:bodyPr vert="horz" lIns="91440" tIns="45720" rIns="91440" bIns="45720" rtlCol="0">
            <a:normAutofit/>
          </a:bodyPr>
          <a:lstStyle/>
          <a:p>
            <a:r>
              <a:rPr lang="en-US" sz="4800"/>
              <a:t>As Is and To Be Scenarios Bases On These Key Issues</a:t>
            </a:r>
          </a:p>
        </p:txBody>
      </p:sp>
    </p:spTree>
    <p:extLst>
      <p:ext uri="{BB962C8B-B14F-4D97-AF65-F5344CB8AC3E}">
        <p14:creationId xmlns:p14="http://schemas.microsoft.com/office/powerpoint/2010/main" val="39981374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B8B3CD-ED88-AA54-1409-A2201AB6F0D3}"/>
              </a:ext>
            </a:extLst>
          </p:cNvPr>
          <p:cNvSpPr>
            <a:spLocks noGrp="1"/>
          </p:cNvSpPr>
          <p:nvPr>
            <p:ph type="title"/>
          </p:nvPr>
        </p:nvSpPr>
        <p:spPr>
          <a:xfrm>
            <a:off x="838200" y="1412488"/>
            <a:ext cx="2899189" cy="4363844"/>
          </a:xfrm>
        </p:spPr>
        <p:txBody>
          <a:bodyPr anchor="t">
            <a:normAutofit/>
          </a:bodyPr>
          <a:lstStyle/>
          <a:p>
            <a:r>
              <a:rPr lang="en-US" sz="4000" b="1">
                <a:solidFill>
                  <a:srgbClr val="FFFFFF"/>
                </a:solidFill>
                <a:latin typeface="Aptos"/>
              </a:rPr>
              <a:t>Task 1: Watching a Favorite TV Show</a:t>
            </a:r>
            <a:endParaRPr lang="en-US" sz="4000">
              <a:solidFill>
                <a:srgbClr val="FFFFFF"/>
              </a:solidFill>
            </a:endParaRPr>
          </a:p>
        </p:txBody>
      </p:sp>
      <p:sp>
        <p:nvSpPr>
          <p:cNvPr id="3" name="Content Placeholder 2">
            <a:extLst>
              <a:ext uri="{FF2B5EF4-FFF2-40B4-BE49-F238E27FC236}">
                <a16:creationId xmlns:a16="http://schemas.microsoft.com/office/drawing/2014/main" id="{803CF733-2353-E6A9-234D-199B25F0FC2C}"/>
              </a:ext>
            </a:extLst>
          </p:cNvPr>
          <p:cNvSpPr>
            <a:spLocks noGrp="1"/>
          </p:cNvSpPr>
          <p:nvPr>
            <p:ph sz="half" idx="1"/>
          </p:nvPr>
        </p:nvSpPr>
        <p:spPr>
          <a:xfrm>
            <a:off x="4380855" y="1412489"/>
            <a:ext cx="3427283" cy="4363844"/>
          </a:xfrm>
        </p:spPr>
        <p:txBody>
          <a:bodyPr vert="horz" lIns="68580" tIns="34290" rIns="68580" bIns="34290" rtlCol="0">
            <a:normAutofit/>
          </a:bodyPr>
          <a:lstStyle/>
          <a:p>
            <a:pPr marL="0" indent="0">
              <a:buNone/>
            </a:pPr>
            <a:r>
              <a:rPr lang="en-US" sz="1100" b="1"/>
              <a:t>Scenario</a:t>
            </a:r>
            <a:r>
              <a:rPr lang="en-US" sz="1100"/>
              <a:t>: Fiona wants to watch her favorite Irish TV show, "The Late Late Show", after a busy workday.</a:t>
            </a:r>
          </a:p>
          <a:p>
            <a:r>
              <a:rPr lang="en-US" sz="1100" b="1"/>
              <a:t>As Is:</a:t>
            </a:r>
            <a:endParaRPr lang="en-US" sz="1100"/>
          </a:p>
          <a:p>
            <a:r>
              <a:rPr lang="en-US" sz="1100" b="1">
                <a:ea typeface="+mn-lt"/>
                <a:cs typeface="+mn-lt"/>
              </a:rPr>
              <a:t>Fiona opens the RTÉ Player app</a:t>
            </a:r>
            <a:r>
              <a:rPr lang="en-US" sz="1100">
                <a:ea typeface="+mn-lt"/>
                <a:cs typeface="+mn-lt"/>
              </a:rPr>
              <a:t> on her Smart TV after a long day at work.</a:t>
            </a:r>
            <a:endParaRPr lang="en-US" sz="1100"/>
          </a:p>
          <a:p>
            <a:r>
              <a:rPr lang="en-US" sz="1100">
                <a:ea typeface="+mn-lt"/>
                <a:cs typeface="+mn-lt"/>
              </a:rPr>
              <a:t>She </a:t>
            </a:r>
            <a:r>
              <a:rPr lang="en-US" sz="1100" b="1">
                <a:ea typeface="+mn-lt"/>
                <a:cs typeface="+mn-lt"/>
              </a:rPr>
              <a:t>scrolls through the homepage</a:t>
            </a:r>
            <a:r>
              <a:rPr lang="en-US" sz="1100">
                <a:ea typeface="+mn-lt"/>
                <a:cs typeface="+mn-lt"/>
              </a:rPr>
              <a:t>, trying to locate "The Late Late Show," but the layout is cluttered with too many recommendations and ads that distract her.</a:t>
            </a:r>
            <a:endParaRPr lang="en-US" sz="1100"/>
          </a:p>
          <a:p>
            <a:r>
              <a:rPr lang="en-US" sz="1100">
                <a:ea typeface="+mn-lt"/>
                <a:cs typeface="+mn-lt"/>
              </a:rPr>
              <a:t>Once she finds the show, she clicks on it and is </a:t>
            </a:r>
            <a:r>
              <a:rPr lang="en-US" sz="1100" b="1">
                <a:ea typeface="+mn-lt"/>
                <a:cs typeface="+mn-lt"/>
              </a:rPr>
              <a:t>met with buffering</a:t>
            </a:r>
            <a:r>
              <a:rPr lang="en-US" sz="1100">
                <a:ea typeface="+mn-lt"/>
                <a:cs typeface="+mn-lt"/>
              </a:rPr>
              <a:t> for several minutes.</a:t>
            </a:r>
            <a:endParaRPr lang="en-US" sz="1100"/>
          </a:p>
          <a:p>
            <a:r>
              <a:rPr lang="en-US" sz="1100">
                <a:ea typeface="+mn-lt"/>
                <a:cs typeface="+mn-lt"/>
              </a:rPr>
              <a:t>After finally starting the show, </a:t>
            </a:r>
            <a:r>
              <a:rPr lang="en-US" sz="1100" b="1">
                <a:ea typeface="+mn-lt"/>
                <a:cs typeface="+mn-lt"/>
              </a:rPr>
              <a:t>ads interrupt</a:t>
            </a:r>
            <a:r>
              <a:rPr lang="en-US" sz="1100">
                <a:ea typeface="+mn-lt"/>
                <a:cs typeface="+mn-lt"/>
              </a:rPr>
              <a:t> her viewing every few minutes. The app is </a:t>
            </a:r>
            <a:r>
              <a:rPr lang="en-US" sz="1100" b="1">
                <a:ea typeface="+mn-lt"/>
                <a:cs typeface="+mn-lt"/>
              </a:rPr>
              <a:t>lagging</a:t>
            </a:r>
            <a:r>
              <a:rPr lang="en-US" sz="1100">
                <a:ea typeface="+mn-lt"/>
                <a:cs typeface="+mn-lt"/>
              </a:rPr>
              <a:t>, and sometimes it freezes.</a:t>
            </a:r>
            <a:endParaRPr lang="en-US" sz="1100"/>
          </a:p>
          <a:p>
            <a:r>
              <a:rPr lang="en-US" sz="1100">
                <a:ea typeface="+mn-lt"/>
                <a:cs typeface="+mn-lt"/>
              </a:rPr>
              <a:t>Fiona is frustrated by </a:t>
            </a:r>
            <a:r>
              <a:rPr lang="en-US" sz="1100" b="1">
                <a:ea typeface="+mn-lt"/>
                <a:cs typeface="+mn-lt"/>
              </a:rPr>
              <a:t>delays</a:t>
            </a:r>
            <a:r>
              <a:rPr lang="en-US" sz="1100">
                <a:ea typeface="+mn-lt"/>
                <a:cs typeface="+mn-lt"/>
              </a:rPr>
              <a:t> during key moments in the show, especially when the app fails to load smoothly during high-traffic times.</a:t>
            </a:r>
            <a:endParaRPr lang="en-US" sz="1100"/>
          </a:p>
          <a:p>
            <a:r>
              <a:rPr lang="en-US" sz="1100">
                <a:ea typeface="+mn-lt"/>
                <a:cs typeface="+mn-lt"/>
              </a:rPr>
              <a:t>If she tries to skip ahead to catch up, it </a:t>
            </a:r>
            <a:r>
              <a:rPr lang="en-US" sz="1100" b="1">
                <a:ea typeface="+mn-lt"/>
                <a:cs typeface="+mn-lt"/>
              </a:rPr>
              <a:t>buffers again</a:t>
            </a:r>
            <a:r>
              <a:rPr lang="en-US" sz="1100">
                <a:ea typeface="+mn-lt"/>
                <a:cs typeface="+mn-lt"/>
              </a:rPr>
              <a:t>, and she misses parts of the show. She spends more time waiting than watching.</a:t>
            </a:r>
            <a:br>
              <a:rPr lang="en-US" sz="1100"/>
            </a:br>
            <a:endParaRPr lang="en-US" sz="1100"/>
          </a:p>
          <a:p>
            <a:endParaRPr lang="en-US" sz="1100"/>
          </a:p>
        </p:txBody>
      </p:sp>
      <p:cxnSp>
        <p:nvCxnSpPr>
          <p:cNvPr id="20" name="Straight Connector 19">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EA773756-C67C-32D5-A186-0D6103207243}"/>
              </a:ext>
            </a:extLst>
          </p:cNvPr>
          <p:cNvSpPr>
            <a:spLocks noGrp="1"/>
          </p:cNvSpPr>
          <p:nvPr>
            <p:ph sz="half" idx="2"/>
          </p:nvPr>
        </p:nvSpPr>
        <p:spPr>
          <a:xfrm>
            <a:off x="8451604" y="1412489"/>
            <a:ext cx="3197701" cy="4363844"/>
          </a:xfrm>
        </p:spPr>
        <p:txBody>
          <a:bodyPr vert="horz" lIns="91440" tIns="45720" rIns="91440" bIns="45720" rtlCol="0">
            <a:normAutofit/>
          </a:bodyPr>
          <a:lstStyle/>
          <a:p>
            <a:endParaRPr lang="en-US" sz="1000" b="1"/>
          </a:p>
          <a:p>
            <a:r>
              <a:rPr lang="en-US" sz="1000" b="1"/>
              <a:t>To Be:</a:t>
            </a:r>
            <a:endParaRPr lang="en-US" sz="1000"/>
          </a:p>
          <a:p>
            <a:r>
              <a:rPr lang="en-US" sz="1000" b="1"/>
              <a:t>Fiona opens the RTÉ Player app</a:t>
            </a:r>
            <a:r>
              <a:rPr lang="en-US" sz="1000"/>
              <a:t> on her Smart TV. </a:t>
            </a:r>
            <a:br>
              <a:rPr lang="en-US" sz="1000"/>
            </a:br>
            <a:endParaRPr lang="en-US" sz="1000"/>
          </a:p>
          <a:p>
            <a:r>
              <a:rPr lang="en-US" sz="1000"/>
              <a:t>Upon launch, the </a:t>
            </a:r>
            <a:r>
              <a:rPr lang="en-US" sz="1000" b="1"/>
              <a:t>home screen is organized</a:t>
            </a:r>
            <a:r>
              <a:rPr lang="en-US" sz="1000"/>
              <a:t> with a simple, clear layout that  highlights "The Late Late Show" under "My Favorite Shows" or "Trending" for easy access.</a:t>
            </a:r>
          </a:p>
          <a:p>
            <a:r>
              <a:rPr lang="en-US" sz="1000"/>
              <a:t>She clicks on the show, and it </a:t>
            </a:r>
            <a:r>
              <a:rPr lang="en-US" sz="1000" b="1"/>
              <a:t>loads instantly</a:t>
            </a:r>
            <a:r>
              <a:rPr lang="en-US" sz="1000"/>
              <a:t> without buffering, thanks to improved streaming technology that adapts to her network speed.</a:t>
            </a:r>
          </a:p>
          <a:p>
            <a:r>
              <a:rPr lang="en-US" sz="1000"/>
              <a:t>No ads interrupt her viewing, or if ads are present, they are placed at the beginning and end of the show, not in between key moments. She has the option to upgrade to an </a:t>
            </a:r>
            <a:r>
              <a:rPr lang="en-US" sz="1000" b="1"/>
              <a:t>ad-free experience</a:t>
            </a:r>
            <a:r>
              <a:rPr lang="en-US" sz="1000"/>
              <a:t> or to enjoy fewer interruptions with a more optimized ad experience.</a:t>
            </a:r>
          </a:p>
          <a:p>
            <a:r>
              <a:rPr lang="en-US" sz="1000"/>
              <a:t>If Fiona wants to skip ahead, the </a:t>
            </a:r>
            <a:r>
              <a:rPr lang="en-US" sz="1000" b="1"/>
              <a:t>show resumes immediately</a:t>
            </a:r>
            <a:r>
              <a:rPr lang="en-US" sz="1000"/>
              <a:t> from her desired point without freezing or buffering.</a:t>
            </a:r>
          </a:p>
          <a:p>
            <a:r>
              <a:rPr lang="en-US" sz="1000" b="1"/>
              <a:t>The content is smooth</a:t>
            </a:r>
            <a:r>
              <a:rPr lang="en-US" sz="1000"/>
              <a:t> throughout, providing an uninterrupted and enjoyable viewing experience.</a:t>
            </a:r>
          </a:p>
        </p:txBody>
      </p:sp>
    </p:spTree>
    <p:extLst>
      <p:ext uri="{BB962C8B-B14F-4D97-AF65-F5344CB8AC3E}">
        <p14:creationId xmlns:p14="http://schemas.microsoft.com/office/powerpoint/2010/main" val="171311778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86CF-FACA-73D7-440E-DA0220BA4D56}"/>
              </a:ext>
            </a:extLst>
          </p:cNvPr>
          <p:cNvSpPr>
            <a:spLocks noGrp="1"/>
          </p:cNvSpPr>
          <p:nvPr>
            <p:ph type="title"/>
          </p:nvPr>
        </p:nvSpPr>
        <p:spPr>
          <a:xfrm>
            <a:off x="838200" y="556995"/>
            <a:ext cx="10515600" cy="1133693"/>
          </a:xfrm>
        </p:spPr>
        <p:txBody>
          <a:bodyPr>
            <a:normAutofit/>
          </a:bodyPr>
          <a:lstStyle/>
          <a:p>
            <a:r>
              <a:rPr lang="en-US" b="1">
                <a:latin typeface="Aptos"/>
              </a:rPr>
              <a:t>Task 2: Accessing Content from Abroad</a:t>
            </a:r>
            <a:endParaRPr lang="en-US"/>
          </a:p>
        </p:txBody>
      </p:sp>
      <p:graphicFrame>
        <p:nvGraphicFramePr>
          <p:cNvPr id="12" name="Content Placeholder 2">
            <a:extLst>
              <a:ext uri="{FF2B5EF4-FFF2-40B4-BE49-F238E27FC236}">
                <a16:creationId xmlns:a16="http://schemas.microsoft.com/office/drawing/2014/main" id="{481F26B1-658A-61F7-F836-9299E6FB3D95}"/>
              </a:ext>
            </a:extLst>
          </p:cNvPr>
          <p:cNvGraphicFramePr>
            <a:graphicFrameLocks noGrp="1"/>
          </p:cNvGraphicFramePr>
          <p:nvPr>
            <p:ph idx="1"/>
            <p:extLst>
              <p:ext uri="{D42A27DB-BD31-4B8C-83A1-F6EECF244321}">
                <p14:modId xmlns:p14="http://schemas.microsoft.com/office/powerpoint/2010/main" val="9865325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41043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F69E-E6CF-70F0-C1D2-0E6293BEC8D5}"/>
              </a:ext>
            </a:extLst>
          </p:cNvPr>
          <p:cNvSpPr>
            <a:spLocks noGrp="1"/>
          </p:cNvSpPr>
          <p:nvPr>
            <p:ph type="title"/>
          </p:nvPr>
        </p:nvSpPr>
        <p:spPr>
          <a:xfrm>
            <a:off x="838200" y="557188"/>
            <a:ext cx="10515600" cy="1133499"/>
          </a:xfrm>
        </p:spPr>
        <p:txBody>
          <a:bodyPr>
            <a:normAutofit/>
          </a:bodyPr>
          <a:lstStyle/>
          <a:p>
            <a:pPr algn="ctr"/>
            <a:r>
              <a:rPr lang="en-US" sz="5200" b="1">
                <a:solidFill>
                  <a:schemeClr val="bg1"/>
                </a:solidFill>
                <a:latin typeface="Aptos"/>
              </a:rPr>
              <a:t>To Be</a:t>
            </a:r>
            <a:r>
              <a:rPr lang="en-US" sz="5200">
                <a:solidFill>
                  <a:schemeClr val="bg1"/>
                </a:solidFill>
                <a:latin typeface="Aptos"/>
              </a:rPr>
              <a:t>:</a:t>
            </a:r>
            <a:endParaRPr lang="en-US" sz="5200">
              <a:solidFill>
                <a:schemeClr val="bg1"/>
              </a:solidFill>
            </a:endParaRPr>
          </a:p>
        </p:txBody>
      </p:sp>
      <p:graphicFrame>
        <p:nvGraphicFramePr>
          <p:cNvPr id="17" name="Content Placeholder 2">
            <a:extLst>
              <a:ext uri="{FF2B5EF4-FFF2-40B4-BE49-F238E27FC236}">
                <a16:creationId xmlns:a16="http://schemas.microsoft.com/office/drawing/2014/main" id="{C905C503-0759-86B5-CFCC-8211513A9401}"/>
              </a:ext>
            </a:extLst>
          </p:cNvPr>
          <p:cNvGraphicFramePr>
            <a:graphicFrameLocks noGrp="1"/>
          </p:cNvGraphicFramePr>
          <p:nvPr>
            <p:ph idx="1"/>
            <p:extLst>
              <p:ext uri="{D42A27DB-BD31-4B8C-83A1-F6EECF244321}">
                <p14:modId xmlns:p14="http://schemas.microsoft.com/office/powerpoint/2010/main" val="39528686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42569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CBBD8B-E5E3-4CC5-9F3F-BE3F1187889A}"/>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a:solidFill>
                  <a:schemeClr val="bg1">
                    <a:lumMod val="95000"/>
                    <a:lumOff val="5000"/>
                  </a:schemeClr>
                </a:solidFill>
              </a:rPr>
              <a:t>How Have Other Apps Handled These Problems?</a:t>
            </a:r>
          </a:p>
        </p:txBody>
      </p:sp>
    </p:spTree>
    <p:extLst>
      <p:ext uri="{BB962C8B-B14F-4D97-AF65-F5344CB8AC3E}">
        <p14:creationId xmlns:p14="http://schemas.microsoft.com/office/powerpoint/2010/main" val="301479478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D920B6E1-6A54-965B-B172-FBA672F869A2}"/>
              </a:ext>
            </a:extLst>
          </p:cNvPr>
          <p:cNvSpPr>
            <a:spLocks noGrp="1"/>
          </p:cNvSpPr>
          <p:nvPr>
            <p:ph type="title"/>
          </p:nvPr>
        </p:nvSpPr>
        <p:spPr>
          <a:xfrm>
            <a:off x="804672" y="1243013"/>
            <a:ext cx="3855720" cy="4371974"/>
          </a:xfrm>
        </p:spPr>
        <p:txBody>
          <a:bodyPr>
            <a:normAutofit/>
          </a:bodyPr>
          <a:lstStyle/>
          <a:p>
            <a:r>
              <a:rPr lang="en-US" sz="3600" b="1">
                <a:solidFill>
                  <a:schemeClr val="tx2"/>
                </a:solidFill>
                <a:latin typeface="Aptos"/>
              </a:rPr>
              <a:t>1. Streaming Performance and Buffering</a:t>
            </a:r>
            <a:endParaRPr lang="en-US" sz="3600">
              <a:solidFill>
                <a:schemeClr val="tx2"/>
              </a:solidFill>
            </a:endParaRPr>
          </a:p>
        </p:txBody>
      </p:sp>
      <p:grpSp>
        <p:nvGrpSpPr>
          <p:cNvPr id="22" name="Group 2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87F6E8B-3EFA-6827-EBE7-D1D7DF63B9DE}"/>
              </a:ext>
            </a:extLst>
          </p:cNvPr>
          <p:cNvSpPr>
            <a:spLocks noGrp="1"/>
          </p:cNvSpPr>
          <p:nvPr>
            <p:ph idx="1"/>
          </p:nvPr>
        </p:nvSpPr>
        <p:spPr>
          <a:xfrm>
            <a:off x="6632812" y="1032987"/>
            <a:ext cx="4919108" cy="4792027"/>
          </a:xfrm>
        </p:spPr>
        <p:txBody>
          <a:bodyPr vert="horz" lIns="68580" tIns="34290" rIns="68580" bIns="34290" rtlCol="0" anchor="ctr">
            <a:normAutofit/>
          </a:bodyPr>
          <a:lstStyle/>
          <a:p>
            <a:pPr marL="0" indent="0">
              <a:buNone/>
            </a:pPr>
            <a:endParaRPr lang="en-US" sz="1100" b="1">
              <a:solidFill>
                <a:schemeClr val="tx2"/>
              </a:solidFill>
            </a:endParaRPr>
          </a:p>
          <a:p>
            <a:r>
              <a:rPr lang="en-US" sz="1100" b="1">
                <a:solidFill>
                  <a:schemeClr val="tx2"/>
                </a:solidFill>
              </a:rPr>
              <a:t>Challenge with RTÉ Player</a:t>
            </a:r>
            <a:r>
              <a:rPr lang="en-US" sz="1100">
                <a:solidFill>
                  <a:schemeClr val="tx2"/>
                </a:solidFill>
              </a:rPr>
              <a:t>:</a:t>
            </a:r>
          </a:p>
          <a:p>
            <a:r>
              <a:rPr lang="en-US" sz="1100">
                <a:solidFill>
                  <a:schemeClr val="tx2"/>
                </a:solidFill>
                <a:ea typeface="+mn-lt"/>
                <a:cs typeface="+mn-lt"/>
              </a:rPr>
              <a:t>Fiona faces frequent buffering and slow loading times, especially during peak periods or when accessing live events.</a:t>
            </a:r>
            <a:endParaRPr lang="en-US" sz="1100">
              <a:solidFill>
                <a:schemeClr val="tx2"/>
              </a:solidFill>
            </a:endParaRPr>
          </a:p>
          <a:p>
            <a:r>
              <a:rPr lang="en-US" sz="1100" b="1">
                <a:solidFill>
                  <a:schemeClr val="tx2"/>
                </a:solidFill>
              </a:rPr>
              <a:t>Successful Example: Netflix</a:t>
            </a:r>
            <a:endParaRPr lang="en-US" sz="1100">
              <a:solidFill>
                <a:schemeClr val="tx2"/>
              </a:solidFill>
            </a:endParaRPr>
          </a:p>
          <a:p>
            <a:r>
              <a:rPr lang="en-US" sz="1100" b="1">
                <a:solidFill>
                  <a:schemeClr val="tx2"/>
                </a:solidFill>
                <a:ea typeface="+mn-lt"/>
                <a:cs typeface="+mn-lt"/>
              </a:rPr>
              <a:t>How Netflix Solves It</a:t>
            </a:r>
            <a:r>
              <a:rPr lang="en-US" sz="1100">
                <a:solidFill>
                  <a:schemeClr val="tx2"/>
                </a:solidFill>
                <a:ea typeface="+mn-lt"/>
                <a:cs typeface="+mn-lt"/>
              </a:rPr>
              <a:t>:</a:t>
            </a:r>
            <a:endParaRPr lang="en-US" sz="1100">
              <a:solidFill>
                <a:schemeClr val="tx2"/>
              </a:solidFill>
            </a:endParaRPr>
          </a:p>
          <a:p>
            <a:pPr lvl="1"/>
            <a:r>
              <a:rPr lang="en-US" sz="1100">
                <a:solidFill>
                  <a:schemeClr val="tx2"/>
                </a:solidFill>
                <a:ea typeface="+mn-lt"/>
                <a:cs typeface="+mn-lt"/>
              </a:rPr>
              <a:t>Netflix uses </a:t>
            </a:r>
            <a:r>
              <a:rPr lang="en-US" sz="1100" b="1">
                <a:solidFill>
                  <a:schemeClr val="tx2"/>
                </a:solidFill>
                <a:ea typeface="+mn-lt"/>
                <a:cs typeface="+mn-lt"/>
              </a:rPr>
              <a:t>adaptive streaming</a:t>
            </a:r>
            <a:r>
              <a:rPr lang="en-US" sz="1100">
                <a:solidFill>
                  <a:schemeClr val="tx2"/>
                </a:solidFill>
                <a:ea typeface="+mn-lt"/>
                <a:cs typeface="+mn-lt"/>
              </a:rPr>
              <a:t> technology that adjusts the video quality based on the user’s internet speed. This ensures smooth playback even in low-bandwidth situations, significantly reducing buffering.</a:t>
            </a:r>
            <a:endParaRPr lang="en-US" sz="1100">
              <a:solidFill>
                <a:schemeClr val="tx2"/>
              </a:solidFill>
            </a:endParaRPr>
          </a:p>
          <a:p>
            <a:pPr lvl="1"/>
            <a:r>
              <a:rPr lang="en-US" sz="1100" b="1">
                <a:solidFill>
                  <a:schemeClr val="tx2"/>
                </a:solidFill>
                <a:ea typeface="+mn-lt"/>
                <a:cs typeface="+mn-lt"/>
              </a:rPr>
              <a:t>Buffering Prevention</a:t>
            </a:r>
            <a:r>
              <a:rPr lang="en-US" sz="1100">
                <a:solidFill>
                  <a:schemeClr val="tx2"/>
                </a:solidFill>
                <a:ea typeface="+mn-lt"/>
                <a:cs typeface="+mn-lt"/>
              </a:rPr>
              <a:t>: Netflix preloads a portion of the content so users experience minimal disruption.</a:t>
            </a:r>
            <a:endParaRPr lang="en-US" sz="1100">
              <a:solidFill>
                <a:schemeClr val="tx2"/>
              </a:solidFill>
            </a:endParaRPr>
          </a:p>
          <a:p>
            <a:pPr lvl="1"/>
            <a:r>
              <a:rPr lang="en-US" sz="1100" b="1">
                <a:solidFill>
                  <a:schemeClr val="tx2"/>
                </a:solidFill>
                <a:ea typeface="+mn-lt"/>
                <a:cs typeface="+mn-lt"/>
              </a:rPr>
              <a:t>Performance During Live Events</a:t>
            </a:r>
            <a:r>
              <a:rPr lang="en-US" sz="1100">
                <a:solidFill>
                  <a:schemeClr val="tx2"/>
                </a:solidFill>
                <a:ea typeface="+mn-lt"/>
                <a:cs typeface="+mn-lt"/>
              </a:rPr>
              <a:t>: For live broadcasts, Netflix has a dedicated infrastructure that can handle high demand and ensure content is served efficiently.</a:t>
            </a:r>
            <a:endParaRPr lang="en-US" sz="1100">
              <a:solidFill>
                <a:schemeClr val="tx2"/>
              </a:solidFill>
            </a:endParaRPr>
          </a:p>
          <a:p>
            <a:pPr lvl="1"/>
            <a:r>
              <a:rPr lang="en-US" sz="1100" b="1">
                <a:solidFill>
                  <a:schemeClr val="tx2"/>
                </a:solidFill>
              </a:rPr>
              <a:t>What RTÉ Player Can Learn</a:t>
            </a:r>
            <a:r>
              <a:rPr lang="en-US" sz="1100">
                <a:solidFill>
                  <a:schemeClr val="tx2"/>
                </a:solidFill>
              </a:rPr>
              <a:t>:</a:t>
            </a:r>
          </a:p>
          <a:p>
            <a:r>
              <a:rPr lang="en-US" sz="1100">
                <a:solidFill>
                  <a:schemeClr val="tx2"/>
                </a:solidFill>
                <a:ea typeface="+mn-lt"/>
                <a:cs typeface="+mn-lt"/>
              </a:rPr>
              <a:t>RTÉ Player can adopt </a:t>
            </a:r>
            <a:r>
              <a:rPr lang="en-US" sz="1100" b="1">
                <a:solidFill>
                  <a:schemeClr val="tx2"/>
                </a:solidFill>
                <a:ea typeface="+mn-lt"/>
                <a:cs typeface="+mn-lt"/>
              </a:rPr>
              <a:t>adaptive streaming technology</a:t>
            </a:r>
            <a:r>
              <a:rPr lang="en-US" sz="1100">
                <a:solidFill>
                  <a:schemeClr val="tx2"/>
                </a:solidFill>
                <a:ea typeface="+mn-lt"/>
                <a:cs typeface="+mn-lt"/>
              </a:rPr>
              <a:t> to ensure that users have an uninterrupted experience, regardless of internet speed or peak usage times.</a:t>
            </a:r>
            <a:endParaRPr lang="en-US" sz="1100">
              <a:solidFill>
                <a:schemeClr val="tx2"/>
              </a:solidFill>
            </a:endParaRPr>
          </a:p>
          <a:p>
            <a:r>
              <a:rPr lang="en-US" sz="1100">
                <a:solidFill>
                  <a:schemeClr val="tx2"/>
                </a:solidFill>
                <a:ea typeface="+mn-lt"/>
                <a:cs typeface="+mn-lt"/>
              </a:rPr>
              <a:t>RTÉ Player should consider </a:t>
            </a:r>
            <a:r>
              <a:rPr lang="en-US" sz="1100" b="1">
                <a:solidFill>
                  <a:schemeClr val="tx2"/>
                </a:solidFill>
                <a:ea typeface="+mn-lt"/>
                <a:cs typeface="+mn-lt"/>
              </a:rPr>
              <a:t>preloading content</a:t>
            </a:r>
            <a:r>
              <a:rPr lang="en-US" sz="1100">
                <a:solidFill>
                  <a:schemeClr val="tx2"/>
                </a:solidFill>
                <a:ea typeface="+mn-lt"/>
                <a:cs typeface="+mn-lt"/>
              </a:rPr>
              <a:t> to minimize buffering, especially for high-demand live events like sports broadcasts or popular TV shows.</a:t>
            </a:r>
            <a:endParaRPr lang="en-US" sz="1100">
              <a:solidFill>
                <a:schemeClr val="tx2"/>
              </a:solidFill>
            </a:endParaRPr>
          </a:p>
          <a:p>
            <a:endParaRPr lang="en-US" sz="1100">
              <a:solidFill>
                <a:schemeClr val="tx2"/>
              </a:solidFill>
            </a:endParaRPr>
          </a:p>
        </p:txBody>
      </p:sp>
    </p:spTree>
    <p:extLst>
      <p:ext uri="{BB962C8B-B14F-4D97-AF65-F5344CB8AC3E}">
        <p14:creationId xmlns:p14="http://schemas.microsoft.com/office/powerpoint/2010/main" val="45360719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70CFAF-AC4C-54B4-FDE5-C56E5D66F596}"/>
              </a:ext>
            </a:extLst>
          </p:cNvPr>
          <p:cNvSpPr>
            <a:spLocks noGrp="1"/>
          </p:cNvSpPr>
          <p:nvPr>
            <p:ph type="title"/>
          </p:nvPr>
        </p:nvSpPr>
        <p:spPr>
          <a:xfrm>
            <a:off x="804672" y="262803"/>
            <a:ext cx="4977976" cy="1454051"/>
          </a:xfrm>
        </p:spPr>
        <p:txBody>
          <a:bodyPr>
            <a:normAutofit/>
          </a:bodyPr>
          <a:lstStyle/>
          <a:p>
            <a:r>
              <a:rPr lang="en-US" sz="3600" b="1">
                <a:solidFill>
                  <a:schemeClr val="tx2"/>
                </a:solidFill>
                <a:latin typeface="Aptos"/>
              </a:rPr>
              <a:t>2. Geo-Restrictions</a:t>
            </a:r>
            <a:endParaRPr lang="en-US" sz="3600">
              <a:solidFill>
                <a:schemeClr val="tx2"/>
              </a:solidFill>
            </a:endParaRPr>
          </a:p>
        </p:txBody>
      </p:sp>
      <p:sp>
        <p:nvSpPr>
          <p:cNvPr id="3" name="Content Placeholder 2">
            <a:extLst>
              <a:ext uri="{FF2B5EF4-FFF2-40B4-BE49-F238E27FC236}">
                <a16:creationId xmlns:a16="http://schemas.microsoft.com/office/drawing/2014/main" id="{4DB0AC43-C0E4-418D-7E24-41DC168FEC51}"/>
              </a:ext>
            </a:extLst>
          </p:cNvPr>
          <p:cNvSpPr>
            <a:spLocks noGrp="1"/>
          </p:cNvSpPr>
          <p:nvPr>
            <p:ph idx="1"/>
          </p:nvPr>
        </p:nvSpPr>
        <p:spPr>
          <a:xfrm>
            <a:off x="804672" y="1225632"/>
            <a:ext cx="5286235" cy="5182579"/>
          </a:xfrm>
        </p:spPr>
        <p:txBody>
          <a:bodyPr vert="horz" lIns="68580" tIns="34290" rIns="68580" bIns="34290" rtlCol="0" anchor="ctr">
            <a:normAutofit/>
          </a:bodyPr>
          <a:lstStyle/>
          <a:p>
            <a:pPr marL="171450" indent="-171450"/>
            <a:r>
              <a:rPr lang="en-US" sz="1100" b="1">
                <a:solidFill>
                  <a:schemeClr val="tx2"/>
                </a:solidFill>
              </a:rPr>
              <a:t>Challenge with RTÉ Player</a:t>
            </a:r>
            <a:r>
              <a:rPr lang="en-US" sz="1100">
                <a:solidFill>
                  <a:schemeClr val="tx2"/>
                </a:solidFill>
              </a:rPr>
              <a:t>:</a:t>
            </a:r>
            <a:endParaRPr lang="en-US" sz="1100" b="1">
              <a:solidFill>
                <a:schemeClr val="tx2"/>
              </a:solidFill>
            </a:endParaRPr>
          </a:p>
          <a:p>
            <a:r>
              <a:rPr lang="en-US" sz="1100">
                <a:solidFill>
                  <a:schemeClr val="tx2"/>
                </a:solidFill>
                <a:ea typeface="+mn-lt"/>
                <a:cs typeface="+mn-lt"/>
              </a:rPr>
              <a:t>Fiona is blocked from accessing content when abroad due to geo-restrictions, and this limits her ability to stay connected with Irish programming.</a:t>
            </a:r>
            <a:endParaRPr lang="en-US" sz="1100">
              <a:solidFill>
                <a:schemeClr val="tx2"/>
              </a:solidFill>
            </a:endParaRPr>
          </a:p>
          <a:p>
            <a:r>
              <a:rPr lang="en-US" sz="1100" b="1">
                <a:solidFill>
                  <a:schemeClr val="tx2"/>
                </a:solidFill>
              </a:rPr>
              <a:t>Successful Example: BBC </a:t>
            </a:r>
            <a:r>
              <a:rPr lang="en-US" sz="1100" b="1" err="1">
                <a:solidFill>
                  <a:schemeClr val="tx2"/>
                </a:solidFill>
              </a:rPr>
              <a:t>iPlayer</a:t>
            </a:r>
            <a:endParaRPr lang="en-US" sz="1100" err="1">
              <a:solidFill>
                <a:schemeClr val="tx2"/>
              </a:solidFill>
            </a:endParaRPr>
          </a:p>
          <a:p>
            <a:r>
              <a:rPr lang="en-US" sz="1100" b="1">
                <a:solidFill>
                  <a:schemeClr val="tx2"/>
                </a:solidFill>
                <a:ea typeface="+mn-lt"/>
                <a:cs typeface="+mn-lt"/>
              </a:rPr>
              <a:t>How BBC </a:t>
            </a:r>
            <a:r>
              <a:rPr lang="en-US" sz="1100" b="1" err="1">
                <a:solidFill>
                  <a:schemeClr val="tx2"/>
                </a:solidFill>
                <a:ea typeface="+mn-lt"/>
                <a:cs typeface="+mn-lt"/>
              </a:rPr>
              <a:t>iPlayer</a:t>
            </a:r>
            <a:r>
              <a:rPr lang="en-US" sz="1100" b="1">
                <a:solidFill>
                  <a:schemeClr val="tx2"/>
                </a:solidFill>
                <a:ea typeface="+mn-lt"/>
                <a:cs typeface="+mn-lt"/>
              </a:rPr>
              <a:t> Solves It</a:t>
            </a:r>
            <a:r>
              <a:rPr lang="en-US" sz="1100">
                <a:solidFill>
                  <a:schemeClr val="tx2"/>
                </a:solidFill>
                <a:ea typeface="+mn-lt"/>
                <a:cs typeface="+mn-lt"/>
              </a:rPr>
              <a:t>:</a:t>
            </a:r>
            <a:endParaRPr lang="en-US" sz="1100">
              <a:solidFill>
                <a:schemeClr val="tx2"/>
              </a:solidFill>
            </a:endParaRPr>
          </a:p>
          <a:p>
            <a:pPr lvl="1"/>
            <a:r>
              <a:rPr lang="en-US" sz="1100">
                <a:solidFill>
                  <a:schemeClr val="tx2"/>
                </a:solidFill>
                <a:ea typeface="+mn-lt"/>
                <a:cs typeface="+mn-lt"/>
              </a:rPr>
              <a:t>BBC </a:t>
            </a:r>
            <a:r>
              <a:rPr lang="en-US" sz="1100" err="1">
                <a:solidFill>
                  <a:schemeClr val="tx2"/>
                </a:solidFill>
                <a:ea typeface="+mn-lt"/>
                <a:cs typeface="+mn-lt"/>
              </a:rPr>
              <a:t>iPlayer</a:t>
            </a:r>
            <a:r>
              <a:rPr lang="en-US" sz="1100">
                <a:solidFill>
                  <a:schemeClr val="tx2"/>
                </a:solidFill>
                <a:ea typeface="+mn-lt"/>
                <a:cs typeface="+mn-lt"/>
              </a:rPr>
              <a:t> is </a:t>
            </a:r>
            <a:r>
              <a:rPr lang="en-US" sz="1100" b="1">
                <a:solidFill>
                  <a:schemeClr val="tx2"/>
                </a:solidFill>
                <a:ea typeface="+mn-lt"/>
                <a:cs typeface="+mn-lt"/>
              </a:rPr>
              <a:t>limited to the UK</a:t>
            </a:r>
            <a:r>
              <a:rPr lang="en-US" sz="1100">
                <a:solidFill>
                  <a:schemeClr val="tx2"/>
                </a:solidFill>
                <a:ea typeface="+mn-lt"/>
                <a:cs typeface="+mn-lt"/>
              </a:rPr>
              <a:t>, but the BBC has launched </a:t>
            </a:r>
            <a:r>
              <a:rPr lang="en-US" sz="1100" b="1">
                <a:solidFill>
                  <a:schemeClr val="tx2"/>
                </a:solidFill>
                <a:ea typeface="+mn-lt"/>
                <a:cs typeface="+mn-lt"/>
              </a:rPr>
              <a:t>BBC </a:t>
            </a:r>
            <a:r>
              <a:rPr lang="en-US" sz="1100" b="1" err="1">
                <a:solidFill>
                  <a:schemeClr val="tx2"/>
                </a:solidFill>
                <a:ea typeface="+mn-lt"/>
                <a:cs typeface="+mn-lt"/>
              </a:rPr>
              <a:t>iPlayer</a:t>
            </a:r>
            <a:r>
              <a:rPr lang="en-US" sz="1100" b="1">
                <a:solidFill>
                  <a:schemeClr val="tx2"/>
                </a:solidFill>
                <a:ea typeface="+mn-lt"/>
                <a:cs typeface="+mn-lt"/>
              </a:rPr>
              <a:t> for international audiences</a:t>
            </a:r>
            <a:r>
              <a:rPr lang="en-US" sz="1100">
                <a:solidFill>
                  <a:schemeClr val="tx2"/>
                </a:solidFill>
                <a:ea typeface="+mn-lt"/>
                <a:cs typeface="+mn-lt"/>
              </a:rPr>
              <a:t> as part of its global subscription service, where users in other countries can access content for a subscription fee.</a:t>
            </a:r>
            <a:endParaRPr lang="en-US" sz="1100">
              <a:solidFill>
                <a:schemeClr val="tx2"/>
              </a:solidFill>
            </a:endParaRPr>
          </a:p>
          <a:p>
            <a:pPr lvl="1"/>
            <a:r>
              <a:rPr lang="en-US" sz="1100">
                <a:solidFill>
                  <a:schemeClr val="tx2"/>
                </a:solidFill>
                <a:ea typeface="+mn-lt"/>
                <a:cs typeface="+mn-lt"/>
              </a:rPr>
              <a:t>The service offers international users a wider range of British TV shows and sports events without the frustrating geo-blocks, ensuring continuity and global accessibility.</a:t>
            </a:r>
            <a:endParaRPr lang="en-US">
              <a:solidFill>
                <a:schemeClr val="tx2"/>
              </a:solidFill>
            </a:endParaRPr>
          </a:p>
          <a:p>
            <a:pPr lvl="1"/>
            <a:r>
              <a:rPr lang="en-US" sz="1100" b="1">
                <a:solidFill>
                  <a:schemeClr val="tx2"/>
                </a:solidFill>
              </a:rPr>
              <a:t>What RTÉ Player Can Learn</a:t>
            </a:r>
            <a:r>
              <a:rPr lang="en-US" sz="1100">
                <a:solidFill>
                  <a:schemeClr val="tx2"/>
                </a:solidFill>
              </a:rPr>
              <a:t>:</a:t>
            </a:r>
            <a:endParaRPr lang="en-US">
              <a:solidFill>
                <a:schemeClr val="tx2"/>
              </a:solidFill>
            </a:endParaRPr>
          </a:p>
          <a:p>
            <a:r>
              <a:rPr lang="en-US" sz="1100">
                <a:solidFill>
                  <a:schemeClr val="tx2"/>
                </a:solidFill>
                <a:ea typeface="+mn-lt"/>
                <a:cs typeface="+mn-lt"/>
              </a:rPr>
              <a:t>RTÉ Player could offer a </a:t>
            </a:r>
            <a:r>
              <a:rPr lang="en-US" sz="1100" b="1">
                <a:solidFill>
                  <a:schemeClr val="tx2"/>
                </a:solidFill>
                <a:ea typeface="+mn-lt"/>
                <a:cs typeface="+mn-lt"/>
              </a:rPr>
              <a:t>premium international subscription</a:t>
            </a:r>
            <a:r>
              <a:rPr lang="en-US" sz="1100">
                <a:solidFill>
                  <a:schemeClr val="tx2"/>
                </a:solidFill>
                <a:ea typeface="+mn-lt"/>
                <a:cs typeface="+mn-lt"/>
              </a:rPr>
              <a:t> that grants users access to all content worldwide. This would not only provide a better experience for users like Fiona but also expand their global audience base.</a:t>
            </a:r>
            <a:endParaRPr lang="en-US" sz="1100">
              <a:solidFill>
                <a:schemeClr val="tx2"/>
              </a:solidFill>
            </a:endParaRPr>
          </a:p>
          <a:p>
            <a:r>
              <a:rPr lang="en-US" sz="1100">
                <a:solidFill>
                  <a:schemeClr val="tx2"/>
                </a:solidFill>
                <a:ea typeface="+mn-lt"/>
                <a:cs typeface="+mn-lt"/>
              </a:rPr>
              <a:t>RTÉ Player could explore </a:t>
            </a:r>
            <a:r>
              <a:rPr lang="en-US" sz="1100" b="1">
                <a:solidFill>
                  <a:schemeClr val="tx2"/>
                </a:solidFill>
                <a:ea typeface="+mn-lt"/>
                <a:cs typeface="+mn-lt"/>
              </a:rPr>
              <a:t>partnerships</a:t>
            </a:r>
            <a:r>
              <a:rPr lang="en-US" sz="1100">
                <a:solidFill>
                  <a:schemeClr val="tx2"/>
                </a:solidFill>
                <a:ea typeface="+mn-lt"/>
                <a:cs typeface="+mn-lt"/>
              </a:rPr>
              <a:t> to license their content for global viewing, removing geo-restrictions for overseas users.</a:t>
            </a:r>
            <a:endParaRPr lang="en-US" sz="1100">
              <a:solidFill>
                <a:schemeClr val="tx2"/>
              </a:solidFill>
            </a:endParaRPr>
          </a:p>
          <a:p>
            <a:endParaRPr lang="en-US" sz="1000">
              <a:solidFill>
                <a:schemeClr val="tx2"/>
              </a:solidFill>
            </a:endParaRPr>
          </a:p>
        </p:txBody>
      </p:sp>
      <p:grpSp>
        <p:nvGrpSpPr>
          <p:cNvPr id="27" name="Group 26">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8" name="Freeform: Shape 27">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Graphic 17" descr="Television">
            <a:extLst>
              <a:ext uri="{FF2B5EF4-FFF2-40B4-BE49-F238E27FC236}">
                <a16:creationId xmlns:a16="http://schemas.microsoft.com/office/drawing/2014/main" id="{5EDCBFE5-2749-31AC-58F8-29B86FEEB6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60552791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8" name="Group 47">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9" name="Freeform: Shape 48">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50BC9DD-FEB7-B826-7B7F-3BBAD905172F}"/>
              </a:ext>
            </a:extLst>
          </p:cNvPr>
          <p:cNvSpPr>
            <a:spLocks noGrp="1"/>
          </p:cNvSpPr>
          <p:nvPr>
            <p:ph type="title"/>
          </p:nvPr>
        </p:nvSpPr>
        <p:spPr>
          <a:xfrm>
            <a:off x="640080" y="1243013"/>
            <a:ext cx="3855720" cy="4371974"/>
          </a:xfrm>
        </p:spPr>
        <p:txBody>
          <a:bodyPr>
            <a:normAutofit/>
          </a:bodyPr>
          <a:lstStyle/>
          <a:p>
            <a:r>
              <a:rPr lang="en-US" sz="3600" b="1">
                <a:solidFill>
                  <a:schemeClr val="tx2"/>
                </a:solidFill>
                <a:latin typeface="Aptos"/>
              </a:rPr>
              <a:t>3. Ad Experience</a:t>
            </a:r>
            <a:endParaRPr lang="en-US" sz="3600">
              <a:solidFill>
                <a:schemeClr val="tx2"/>
              </a:solidFill>
            </a:endParaRPr>
          </a:p>
        </p:txBody>
      </p:sp>
      <p:sp>
        <p:nvSpPr>
          <p:cNvPr id="39" name="Content Placeholder 2">
            <a:extLst>
              <a:ext uri="{FF2B5EF4-FFF2-40B4-BE49-F238E27FC236}">
                <a16:creationId xmlns:a16="http://schemas.microsoft.com/office/drawing/2014/main" id="{85505199-0CE8-3C13-C5EE-39F1F0A06E70}"/>
              </a:ext>
            </a:extLst>
          </p:cNvPr>
          <p:cNvSpPr>
            <a:spLocks noGrp="1"/>
          </p:cNvSpPr>
          <p:nvPr>
            <p:ph idx="1"/>
          </p:nvPr>
        </p:nvSpPr>
        <p:spPr>
          <a:xfrm>
            <a:off x="6172200" y="804672"/>
            <a:ext cx="5221224" cy="5230368"/>
          </a:xfrm>
        </p:spPr>
        <p:txBody>
          <a:bodyPr vert="horz" lIns="68580" tIns="34290" rIns="68580" bIns="34290" rtlCol="0" anchor="ctr">
            <a:normAutofit/>
          </a:bodyPr>
          <a:lstStyle/>
          <a:p>
            <a:endParaRPr lang="en-US" sz="1100" b="1">
              <a:solidFill>
                <a:schemeClr val="tx2"/>
              </a:solidFill>
            </a:endParaRPr>
          </a:p>
          <a:p>
            <a:r>
              <a:rPr lang="en-US" sz="1100" b="1">
                <a:solidFill>
                  <a:schemeClr val="tx2"/>
                </a:solidFill>
              </a:rPr>
              <a:t>Challenge with RTÉ Player</a:t>
            </a:r>
            <a:r>
              <a:rPr lang="en-US" sz="1100">
                <a:solidFill>
                  <a:schemeClr val="tx2"/>
                </a:solidFill>
              </a:rPr>
              <a:t>:</a:t>
            </a:r>
          </a:p>
          <a:p>
            <a:r>
              <a:rPr lang="en-US" sz="1100">
                <a:solidFill>
                  <a:schemeClr val="tx2"/>
                </a:solidFill>
                <a:ea typeface="+mn-lt"/>
                <a:cs typeface="+mn-lt"/>
              </a:rPr>
              <a:t>Fiona finds ads on RTÉ Player interruptive, especially when they appear in the middle of the show, which disrupts the overall viewing experience.</a:t>
            </a:r>
            <a:endParaRPr lang="en-US" sz="1100">
              <a:solidFill>
                <a:schemeClr val="tx2"/>
              </a:solidFill>
            </a:endParaRPr>
          </a:p>
          <a:p>
            <a:r>
              <a:rPr lang="en-US" sz="1100" b="1">
                <a:solidFill>
                  <a:schemeClr val="tx2"/>
                </a:solidFill>
              </a:rPr>
              <a:t>Successful Example: YouTube</a:t>
            </a:r>
            <a:endParaRPr lang="en-US" sz="1100">
              <a:solidFill>
                <a:schemeClr val="tx2"/>
              </a:solidFill>
            </a:endParaRPr>
          </a:p>
          <a:p>
            <a:r>
              <a:rPr lang="en-US" sz="1100" b="1">
                <a:solidFill>
                  <a:schemeClr val="tx2"/>
                </a:solidFill>
                <a:ea typeface="+mn-lt"/>
                <a:cs typeface="+mn-lt"/>
              </a:rPr>
              <a:t>How YouTube Solves It</a:t>
            </a:r>
            <a:r>
              <a:rPr lang="en-US" sz="1100">
                <a:solidFill>
                  <a:schemeClr val="tx2"/>
                </a:solidFill>
                <a:ea typeface="+mn-lt"/>
                <a:cs typeface="+mn-lt"/>
              </a:rPr>
              <a:t>:</a:t>
            </a:r>
            <a:endParaRPr lang="en-US" sz="1100">
              <a:solidFill>
                <a:schemeClr val="tx2"/>
              </a:solidFill>
            </a:endParaRPr>
          </a:p>
          <a:p>
            <a:pPr lvl="1"/>
            <a:r>
              <a:rPr lang="en-US" sz="1100" b="1">
                <a:solidFill>
                  <a:schemeClr val="tx2"/>
                </a:solidFill>
                <a:ea typeface="+mn-lt"/>
                <a:cs typeface="+mn-lt"/>
              </a:rPr>
              <a:t>Ad-Free Option</a:t>
            </a:r>
            <a:r>
              <a:rPr lang="en-US" sz="1100">
                <a:solidFill>
                  <a:schemeClr val="tx2"/>
                </a:solidFill>
                <a:ea typeface="+mn-lt"/>
                <a:cs typeface="+mn-lt"/>
              </a:rPr>
              <a:t>: YouTube offers </a:t>
            </a:r>
            <a:r>
              <a:rPr lang="en-US" sz="1100" b="1">
                <a:solidFill>
                  <a:schemeClr val="tx2"/>
                </a:solidFill>
                <a:ea typeface="+mn-lt"/>
                <a:cs typeface="+mn-lt"/>
              </a:rPr>
              <a:t>YouTube Premium</a:t>
            </a:r>
            <a:r>
              <a:rPr lang="en-US" sz="1100">
                <a:solidFill>
                  <a:schemeClr val="tx2"/>
                </a:solidFill>
                <a:ea typeface="+mn-lt"/>
                <a:cs typeface="+mn-lt"/>
              </a:rPr>
              <a:t>, a subscription service that removes all ads from videos and gives users a better viewing experience.</a:t>
            </a:r>
            <a:endParaRPr lang="en-US" sz="1100">
              <a:solidFill>
                <a:schemeClr val="tx2"/>
              </a:solidFill>
            </a:endParaRPr>
          </a:p>
          <a:p>
            <a:pPr lvl="1"/>
            <a:r>
              <a:rPr lang="en-US" sz="1100" b="1">
                <a:solidFill>
                  <a:schemeClr val="tx2"/>
                </a:solidFill>
                <a:ea typeface="+mn-lt"/>
                <a:cs typeface="+mn-lt"/>
              </a:rPr>
              <a:t>Ad Placement</a:t>
            </a:r>
            <a:r>
              <a:rPr lang="en-US" sz="1100">
                <a:solidFill>
                  <a:schemeClr val="tx2"/>
                </a:solidFill>
                <a:ea typeface="+mn-lt"/>
                <a:cs typeface="+mn-lt"/>
              </a:rPr>
              <a:t>: YouTube uses a combination of </a:t>
            </a:r>
            <a:r>
              <a:rPr lang="en-US" sz="1100" b="1">
                <a:solidFill>
                  <a:schemeClr val="tx2"/>
                </a:solidFill>
                <a:ea typeface="+mn-lt"/>
                <a:cs typeface="+mn-lt"/>
              </a:rPr>
              <a:t>pre-roll ads</a:t>
            </a:r>
            <a:r>
              <a:rPr lang="en-US" sz="1100">
                <a:solidFill>
                  <a:schemeClr val="tx2"/>
                </a:solidFill>
                <a:ea typeface="+mn-lt"/>
                <a:cs typeface="+mn-lt"/>
              </a:rPr>
              <a:t>, </a:t>
            </a:r>
            <a:r>
              <a:rPr lang="en-US" sz="1100" b="1">
                <a:solidFill>
                  <a:schemeClr val="tx2"/>
                </a:solidFill>
                <a:ea typeface="+mn-lt"/>
                <a:cs typeface="+mn-lt"/>
              </a:rPr>
              <a:t>mid-roll ads</a:t>
            </a:r>
            <a:r>
              <a:rPr lang="en-US" sz="1100">
                <a:solidFill>
                  <a:schemeClr val="tx2"/>
                </a:solidFill>
                <a:ea typeface="+mn-lt"/>
                <a:cs typeface="+mn-lt"/>
              </a:rPr>
              <a:t>, and </a:t>
            </a:r>
            <a:r>
              <a:rPr lang="en-US" sz="1100" b="1">
                <a:solidFill>
                  <a:schemeClr val="tx2"/>
                </a:solidFill>
                <a:ea typeface="+mn-lt"/>
                <a:cs typeface="+mn-lt"/>
              </a:rPr>
              <a:t>post-roll ads</a:t>
            </a:r>
            <a:r>
              <a:rPr lang="en-US" sz="1100">
                <a:solidFill>
                  <a:schemeClr val="tx2"/>
                </a:solidFill>
                <a:ea typeface="+mn-lt"/>
                <a:cs typeface="+mn-lt"/>
              </a:rPr>
              <a:t>, with user control over when ads are played in some cases. The service also </a:t>
            </a:r>
            <a:r>
              <a:rPr lang="en-US" sz="1100" b="1">
                <a:solidFill>
                  <a:schemeClr val="tx2"/>
                </a:solidFill>
                <a:ea typeface="+mn-lt"/>
                <a:cs typeface="+mn-lt"/>
              </a:rPr>
              <a:t>limits the number of ads</a:t>
            </a:r>
            <a:r>
              <a:rPr lang="en-US" sz="1100">
                <a:solidFill>
                  <a:schemeClr val="tx2"/>
                </a:solidFill>
                <a:ea typeface="+mn-lt"/>
                <a:cs typeface="+mn-lt"/>
              </a:rPr>
              <a:t> shown during content.</a:t>
            </a:r>
            <a:endParaRPr lang="en-US" sz="1100">
              <a:solidFill>
                <a:schemeClr val="tx2"/>
              </a:solidFill>
            </a:endParaRPr>
          </a:p>
          <a:p>
            <a:pPr lvl="1"/>
            <a:r>
              <a:rPr lang="en-US" sz="1100">
                <a:solidFill>
                  <a:schemeClr val="tx2"/>
                </a:solidFill>
                <a:ea typeface="+mn-lt"/>
                <a:cs typeface="+mn-lt"/>
              </a:rPr>
              <a:t>For free users, YouTube intelligently places ads </a:t>
            </a:r>
            <a:r>
              <a:rPr lang="en-US" sz="1100" b="1">
                <a:solidFill>
                  <a:schemeClr val="tx2"/>
                </a:solidFill>
                <a:ea typeface="+mn-lt"/>
                <a:cs typeface="+mn-lt"/>
              </a:rPr>
              <a:t>at natural breaks</a:t>
            </a:r>
            <a:r>
              <a:rPr lang="en-US" sz="1100">
                <a:solidFill>
                  <a:schemeClr val="tx2"/>
                </a:solidFill>
                <a:ea typeface="+mn-lt"/>
                <a:cs typeface="+mn-lt"/>
              </a:rPr>
              <a:t> (e.g., before a video starts, in between different videos, or at natural pauses) rather than disrupting the content itself.</a:t>
            </a:r>
            <a:endParaRPr lang="en-US" sz="1100">
              <a:solidFill>
                <a:schemeClr val="tx2"/>
              </a:solidFill>
            </a:endParaRPr>
          </a:p>
          <a:p>
            <a:pPr lvl="1"/>
            <a:r>
              <a:rPr lang="en-US" sz="1100" b="1">
                <a:solidFill>
                  <a:schemeClr val="tx2"/>
                </a:solidFill>
              </a:rPr>
              <a:t>What RTÉ Player Can Learn</a:t>
            </a:r>
            <a:r>
              <a:rPr lang="en-US" sz="1100">
                <a:solidFill>
                  <a:schemeClr val="tx2"/>
                </a:solidFill>
              </a:rPr>
              <a:t>:</a:t>
            </a:r>
          </a:p>
          <a:p>
            <a:r>
              <a:rPr lang="en-US" sz="1100">
                <a:solidFill>
                  <a:schemeClr val="tx2"/>
                </a:solidFill>
                <a:ea typeface="+mn-lt"/>
                <a:cs typeface="+mn-lt"/>
              </a:rPr>
              <a:t>RTÉ Player could introduce a </a:t>
            </a:r>
            <a:r>
              <a:rPr lang="en-US" sz="1100" b="1">
                <a:solidFill>
                  <a:schemeClr val="tx2"/>
                </a:solidFill>
                <a:ea typeface="+mn-lt"/>
                <a:cs typeface="+mn-lt"/>
              </a:rPr>
              <a:t>premium subscription model</a:t>
            </a:r>
            <a:r>
              <a:rPr lang="en-US" sz="1100">
                <a:solidFill>
                  <a:schemeClr val="tx2"/>
                </a:solidFill>
                <a:ea typeface="+mn-lt"/>
                <a:cs typeface="+mn-lt"/>
              </a:rPr>
              <a:t> (similar to YouTube Premium) to give users the option to watch ad-free.</a:t>
            </a:r>
            <a:endParaRPr lang="en-US" sz="1100">
              <a:solidFill>
                <a:schemeClr val="tx2"/>
              </a:solidFill>
            </a:endParaRPr>
          </a:p>
          <a:p>
            <a:r>
              <a:rPr lang="en-US" sz="1100">
                <a:solidFill>
                  <a:schemeClr val="tx2"/>
                </a:solidFill>
                <a:ea typeface="+mn-lt"/>
                <a:cs typeface="+mn-lt"/>
              </a:rPr>
              <a:t>RTÉ could </a:t>
            </a:r>
            <a:r>
              <a:rPr lang="en-US" sz="1100" b="1">
                <a:solidFill>
                  <a:schemeClr val="tx2"/>
                </a:solidFill>
                <a:ea typeface="+mn-lt"/>
                <a:cs typeface="+mn-lt"/>
              </a:rPr>
              <a:t>rework ad placement</a:t>
            </a:r>
            <a:r>
              <a:rPr lang="en-US" sz="1100">
                <a:solidFill>
                  <a:schemeClr val="tx2"/>
                </a:solidFill>
                <a:ea typeface="+mn-lt"/>
                <a:cs typeface="+mn-lt"/>
              </a:rPr>
              <a:t> to avoid interrupting shows in the middle of viewing and ensure ads are placed during more natural breaks, making them less intrusive.</a:t>
            </a:r>
            <a:endParaRPr lang="en-US" sz="1100">
              <a:solidFill>
                <a:schemeClr val="tx2"/>
              </a:solidFill>
            </a:endParaRPr>
          </a:p>
          <a:p>
            <a:endParaRPr lang="en-US" sz="1100">
              <a:solidFill>
                <a:schemeClr val="tx2"/>
              </a:solidFill>
            </a:endParaRPr>
          </a:p>
        </p:txBody>
      </p:sp>
    </p:spTree>
    <p:extLst>
      <p:ext uri="{BB962C8B-B14F-4D97-AF65-F5344CB8AC3E}">
        <p14:creationId xmlns:p14="http://schemas.microsoft.com/office/powerpoint/2010/main" val="426320031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FAD6A28-DADB-E74D-CD8B-63CCBCC375C3}"/>
              </a:ext>
            </a:extLst>
          </p:cNvPr>
          <p:cNvSpPr>
            <a:spLocks noGrp="1"/>
          </p:cNvSpPr>
          <p:nvPr>
            <p:ph type="title"/>
          </p:nvPr>
        </p:nvSpPr>
        <p:spPr>
          <a:xfrm>
            <a:off x="838200" y="713312"/>
            <a:ext cx="4038600" cy="5431376"/>
          </a:xfrm>
        </p:spPr>
        <p:txBody>
          <a:bodyPr>
            <a:normAutofit/>
          </a:bodyPr>
          <a:lstStyle/>
          <a:p>
            <a:r>
              <a:rPr lang="en-US" b="1">
                <a:latin typeface="Aptos"/>
              </a:rPr>
              <a:t>4. User Interface (UI) Design and Navigation</a:t>
            </a:r>
            <a:endParaRPr lang="en-US"/>
          </a:p>
        </p:txBody>
      </p:sp>
      <p:sp>
        <p:nvSpPr>
          <p:cNvPr id="3" name="Content Placeholder 2">
            <a:extLst>
              <a:ext uri="{FF2B5EF4-FFF2-40B4-BE49-F238E27FC236}">
                <a16:creationId xmlns:a16="http://schemas.microsoft.com/office/drawing/2014/main" id="{8C79F526-8486-AA96-F903-F63ABB509D6E}"/>
              </a:ext>
            </a:extLst>
          </p:cNvPr>
          <p:cNvSpPr>
            <a:spLocks noGrp="1"/>
          </p:cNvSpPr>
          <p:nvPr>
            <p:ph idx="1"/>
          </p:nvPr>
        </p:nvSpPr>
        <p:spPr>
          <a:xfrm>
            <a:off x="6095999" y="713313"/>
            <a:ext cx="5257801" cy="5431376"/>
          </a:xfrm>
        </p:spPr>
        <p:txBody>
          <a:bodyPr vert="horz" lIns="68580" tIns="34290" rIns="68580" bIns="34290" rtlCol="0" anchor="ctr">
            <a:normAutofit/>
          </a:bodyPr>
          <a:lstStyle/>
          <a:p>
            <a:endParaRPr lang="en-US" sz="1100" b="1"/>
          </a:p>
          <a:p>
            <a:r>
              <a:rPr lang="en-US" sz="1100" b="1"/>
              <a:t>Challenge with RTÉ Player</a:t>
            </a:r>
            <a:r>
              <a:rPr lang="en-US" sz="1100"/>
              <a:t>:</a:t>
            </a:r>
          </a:p>
          <a:p>
            <a:r>
              <a:rPr lang="en-US" sz="1100">
                <a:ea typeface="+mn-lt"/>
                <a:cs typeface="+mn-lt"/>
              </a:rPr>
              <a:t>Fiona struggles with navigating RTÉ Player’s cluttered interface, where content is hard to find, and the layout is overwhelming.</a:t>
            </a:r>
            <a:endParaRPr lang="en-US" sz="1100"/>
          </a:p>
          <a:p>
            <a:r>
              <a:rPr lang="en-US" sz="1100" b="1"/>
              <a:t>Successful Example: Disney+</a:t>
            </a:r>
            <a:endParaRPr lang="en-US" sz="1100"/>
          </a:p>
          <a:p>
            <a:r>
              <a:rPr lang="en-US" sz="1100" b="1">
                <a:ea typeface="+mn-lt"/>
                <a:cs typeface="+mn-lt"/>
              </a:rPr>
              <a:t>How Disney+ Solves It</a:t>
            </a:r>
            <a:r>
              <a:rPr lang="en-US" sz="1100">
                <a:ea typeface="+mn-lt"/>
                <a:cs typeface="+mn-lt"/>
              </a:rPr>
              <a:t>:</a:t>
            </a:r>
            <a:endParaRPr lang="en-US" sz="1100"/>
          </a:p>
          <a:p>
            <a:pPr lvl="1"/>
            <a:r>
              <a:rPr lang="en-US" sz="1100">
                <a:ea typeface="+mn-lt"/>
                <a:cs typeface="+mn-lt"/>
              </a:rPr>
              <a:t>Disney+ offers a </a:t>
            </a:r>
            <a:r>
              <a:rPr lang="en-US" sz="1100" b="1">
                <a:ea typeface="+mn-lt"/>
                <a:cs typeface="+mn-lt"/>
              </a:rPr>
              <a:t>clean and simple interface</a:t>
            </a:r>
            <a:r>
              <a:rPr lang="en-US" sz="1100">
                <a:ea typeface="+mn-lt"/>
                <a:cs typeface="+mn-lt"/>
              </a:rPr>
              <a:t>, prioritizing easy navigation. Users can immediately find featured content, and the app uses </a:t>
            </a:r>
            <a:r>
              <a:rPr lang="en-US" sz="1100" b="1">
                <a:ea typeface="+mn-lt"/>
                <a:cs typeface="+mn-lt"/>
              </a:rPr>
              <a:t>larger thumbnails</a:t>
            </a:r>
            <a:r>
              <a:rPr lang="en-US" sz="1100">
                <a:ea typeface="+mn-lt"/>
                <a:cs typeface="+mn-lt"/>
              </a:rPr>
              <a:t> and </a:t>
            </a:r>
            <a:r>
              <a:rPr lang="en-US" sz="1100" b="1">
                <a:ea typeface="+mn-lt"/>
                <a:cs typeface="+mn-lt"/>
              </a:rPr>
              <a:t>clear categories</a:t>
            </a:r>
            <a:r>
              <a:rPr lang="en-US" sz="1100">
                <a:ea typeface="+mn-lt"/>
                <a:cs typeface="+mn-lt"/>
              </a:rPr>
              <a:t> (e.g., Trending, New Releases, My List) to make browsing intuitive.</a:t>
            </a:r>
            <a:endParaRPr lang="en-US" sz="1100"/>
          </a:p>
          <a:p>
            <a:pPr lvl="1"/>
            <a:r>
              <a:rPr lang="en-US" sz="1100">
                <a:ea typeface="+mn-lt"/>
                <a:cs typeface="+mn-lt"/>
              </a:rPr>
              <a:t>The search function is </a:t>
            </a:r>
            <a:r>
              <a:rPr lang="en-US" sz="1100" b="1">
                <a:ea typeface="+mn-lt"/>
                <a:cs typeface="+mn-lt"/>
              </a:rPr>
              <a:t>intuitive and fast</a:t>
            </a:r>
            <a:r>
              <a:rPr lang="en-US" sz="1100">
                <a:ea typeface="+mn-lt"/>
                <a:cs typeface="+mn-lt"/>
              </a:rPr>
              <a:t>, with filters and recommendations tailored to the user’s previous interactions, making it easier to find content.</a:t>
            </a:r>
            <a:endParaRPr lang="en-US" sz="1100"/>
          </a:p>
          <a:p>
            <a:pPr lvl="1"/>
            <a:r>
              <a:rPr lang="en-US" sz="1100">
                <a:ea typeface="+mn-lt"/>
                <a:cs typeface="+mn-lt"/>
              </a:rPr>
              <a:t>The interface is </a:t>
            </a:r>
            <a:r>
              <a:rPr lang="en-US" sz="1100" b="1">
                <a:ea typeface="+mn-lt"/>
                <a:cs typeface="+mn-lt"/>
              </a:rPr>
              <a:t>responsive and clutter-free</a:t>
            </a:r>
            <a:r>
              <a:rPr lang="en-US" sz="1100">
                <a:ea typeface="+mn-lt"/>
                <a:cs typeface="+mn-lt"/>
              </a:rPr>
              <a:t>, focusing on the essentials with easy-to-read fonts, large icons, and minimal distractions.</a:t>
            </a:r>
            <a:endParaRPr lang="en-US" sz="1100"/>
          </a:p>
          <a:p>
            <a:pPr lvl="1"/>
            <a:r>
              <a:rPr lang="en-US" sz="1100" b="1"/>
              <a:t>What RTÉ Player Can Learn</a:t>
            </a:r>
            <a:r>
              <a:rPr lang="en-US" sz="1100"/>
              <a:t>:</a:t>
            </a:r>
          </a:p>
          <a:p>
            <a:r>
              <a:rPr lang="en-US" sz="1100">
                <a:ea typeface="+mn-lt"/>
                <a:cs typeface="+mn-lt"/>
              </a:rPr>
              <a:t>RTÉ Player should consider a </a:t>
            </a:r>
            <a:r>
              <a:rPr lang="en-US" sz="1100" b="1">
                <a:ea typeface="+mn-lt"/>
                <a:cs typeface="+mn-lt"/>
              </a:rPr>
              <a:t>streamlined, minimalist UI</a:t>
            </a:r>
            <a:r>
              <a:rPr lang="en-US" sz="1100">
                <a:ea typeface="+mn-lt"/>
                <a:cs typeface="+mn-lt"/>
              </a:rPr>
              <a:t> that reduces clutter and helps users find content quickly.</a:t>
            </a:r>
            <a:endParaRPr lang="en-US" sz="1100"/>
          </a:p>
          <a:p>
            <a:r>
              <a:rPr lang="en-US" sz="1100">
                <a:ea typeface="+mn-lt"/>
                <a:cs typeface="+mn-lt"/>
              </a:rPr>
              <a:t>The app could use </a:t>
            </a:r>
            <a:r>
              <a:rPr lang="en-US" sz="1100" b="1">
                <a:ea typeface="+mn-lt"/>
                <a:cs typeface="+mn-lt"/>
              </a:rPr>
              <a:t>intuitive search functions</a:t>
            </a:r>
            <a:r>
              <a:rPr lang="en-US" sz="1100">
                <a:ea typeface="+mn-lt"/>
                <a:cs typeface="+mn-lt"/>
              </a:rPr>
              <a:t> with filtering options like "Popular," "Recently Added," and "My List" to make it easier for users to access content.</a:t>
            </a:r>
            <a:endParaRPr lang="en-US" sz="1100"/>
          </a:p>
          <a:p>
            <a:r>
              <a:rPr lang="en-US" sz="1100">
                <a:ea typeface="+mn-lt"/>
                <a:cs typeface="+mn-lt"/>
              </a:rPr>
              <a:t>Larger content thumbnails and </a:t>
            </a:r>
            <a:r>
              <a:rPr lang="en-US" sz="1100" b="1">
                <a:ea typeface="+mn-lt"/>
                <a:cs typeface="+mn-lt"/>
              </a:rPr>
              <a:t>easy navigation</a:t>
            </a:r>
            <a:r>
              <a:rPr lang="en-US" sz="1100">
                <a:ea typeface="+mn-lt"/>
                <a:cs typeface="+mn-lt"/>
              </a:rPr>
              <a:t> (e.g., a top bar with categories like "Live TV," "Catch Up," "Sport," and "News") would help users navigate without feeling overwhelmed.</a:t>
            </a:r>
            <a:endParaRPr lang="en-US" sz="1100"/>
          </a:p>
          <a:p>
            <a:endParaRPr lang="en-US" sz="1100"/>
          </a:p>
        </p:txBody>
      </p:sp>
    </p:spTree>
    <p:extLst>
      <p:ext uri="{BB962C8B-B14F-4D97-AF65-F5344CB8AC3E}">
        <p14:creationId xmlns:p14="http://schemas.microsoft.com/office/powerpoint/2010/main" val="19450551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868AAB2B-2222-DE58-4EC1-B5E63FDC8EAE}"/>
              </a:ext>
            </a:extLst>
          </p:cNvPr>
          <p:cNvSpPr>
            <a:spLocks noGrp="1"/>
          </p:cNvSpPr>
          <p:nvPr>
            <p:ph type="ctrTitle"/>
          </p:nvPr>
        </p:nvSpPr>
        <p:spPr>
          <a:xfrm>
            <a:off x="1472608" y="1380564"/>
            <a:ext cx="4561369" cy="2346229"/>
          </a:xfrm>
        </p:spPr>
        <p:txBody>
          <a:bodyPr vert="horz" lIns="91440" tIns="45720" rIns="91440" bIns="45720" rtlCol="0" anchor="b">
            <a:normAutofit/>
          </a:bodyPr>
          <a:lstStyle/>
          <a:p>
            <a:r>
              <a:rPr lang="en-US" sz="3200" kern="1200">
                <a:solidFill>
                  <a:srgbClr val="595959"/>
                </a:solidFill>
                <a:latin typeface="+mj-lt"/>
                <a:ea typeface="+mj-ea"/>
                <a:cs typeface="+mj-cs"/>
              </a:rPr>
              <a:t>Thanks For Listening </a:t>
            </a:r>
          </a:p>
        </p:txBody>
      </p:sp>
      <p:sp>
        <p:nvSpPr>
          <p:cNvPr id="3" name="Content Placeholder 2">
            <a:extLst>
              <a:ext uri="{FF2B5EF4-FFF2-40B4-BE49-F238E27FC236}">
                <a16:creationId xmlns:a16="http://schemas.microsoft.com/office/drawing/2014/main" id="{05A1E58A-155E-DCFC-E4C3-AE3A96D0A355}"/>
              </a:ext>
            </a:extLst>
          </p:cNvPr>
          <p:cNvSpPr>
            <a:spLocks noGrp="1"/>
          </p:cNvSpPr>
          <p:nvPr>
            <p:ph type="subTitle" idx="1"/>
          </p:nvPr>
        </p:nvSpPr>
        <p:spPr>
          <a:xfrm>
            <a:off x="1472608" y="4061345"/>
            <a:ext cx="4561369" cy="1416090"/>
          </a:xfrm>
        </p:spPr>
        <p:txBody>
          <a:bodyPr vert="horz" lIns="91440" tIns="45720" rIns="91440" bIns="45720" rtlCol="0" anchor="t">
            <a:normAutofit/>
          </a:bodyPr>
          <a:lstStyle/>
          <a:p>
            <a:r>
              <a:rPr lang="en-US" sz="1400" kern="1200">
                <a:solidFill>
                  <a:srgbClr val="595959"/>
                </a:solidFill>
                <a:latin typeface="+mn-lt"/>
                <a:ea typeface="+mn-ea"/>
                <a:cs typeface="+mn-cs"/>
              </a:rPr>
              <a:t>By Tim </a:t>
            </a:r>
            <a:r>
              <a:rPr lang="en-US" sz="1400" kern="1200" err="1">
                <a:solidFill>
                  <a:srgbClr val="595959"/>
                </a:solidFill>
                <a:latin typeface="+mn-lt"/>
                <a:ea typeface="+mn-ea"/>
                <a:cs typeface="+mn-cs"/>
              </a:rPr>
              <a:t>Tector</a:t>
            </a:r>
            <a:r>
              <a:rPr lang="en-US" sz="1400">
                <a:solidFill>
                  <a:srgbClr val="595959"/>
                </a:solidFill>
              </a:rPr>
              <a:t>, </a:t>
            </a:r>
            <a:r>
              <a:rPr lang="en-US" sz="1400" kern="1200">
                <a:solidFill>
                  <a:srgbClr val="595959"/>
                </a:solidFill>
                <a:latin typeface="+mn-lt"/>
                <a:ea typeface="+mn-ea"/>
                <a:cs typeface="+mn-cs"/>
              </a:rPr>
              <a:t>Ciaran Duggan</a:t>
            </a:r>
            <a:r>
              <a:rPr lang="en-US" sz="1400">
                <a:solidFill>
                  <a:srgbClr val="595959"/>
                </a:solidFill>
              </a:rPr>
              <a:t> and Gavin Walsh</a:t>
            </a:r>
            <a:r>
              <a:rPr lang="en-US" sz="1400" kern="1200">
                <a:solidFill>
                  <a:srgbClr val="595959"/>
                </a:solidFill>
                <a:latin typeface="+mn-lt"/>
                <a:ea typeface="+mn-ea"/>
                <a:cs typeface="+mn-cs"/>
              </a:rPr>
              <a:t>.</a:t>
            </a:r>
          </a:p>
        </p:txBody>
      </p:sp>
      <p:pic>
        <p:nvPicPr>
          <p:cNvPr id="29" name="Graphic 28" descr="Smiling Face with No Fill">
            <a:extLst>
              <a:ext uri="{FF2B5EF4-FFF2-40B4-BE49-F238E27FC236}">
                <a16:creationId xmlns:a16="http://schemas.microsoft.com/office/drawing/2014/main" id="{4A7ECFE7-128E-332B-C238-54AA28471F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0935" y="1419785"/>
            <a:ext cx="4018430" cy="4018430"/>
          </a:xfrm>
          <a:prstGeom prst="rect">
            <a:avLst/>
          </a:prstGeom>
        </p:spPr>
      </p:pic>
    </p:spTree>
    <p:extLst>
      <p:ext uri="{BB962C8B-B14F-4D97-AF65-F5344CB8AC3E}">
        <p14:creationId xmlns:p14="http://schemas.microsoft.com/office/powerpoint/2010/main" val="175054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87803"/>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8374-7B33-C3EF-0DC5-BE2AFD6FF5A0}"/>
              </a:ext>
            </a:extLst>
          </p:cNvPr>
          <p:cNvSpPr>
            <a:spLocks noGrp="1"/>
          </p:cNvSpPr>
          <p:nvPr>
            <p:ph type="title"/>
          </p:nvPr>
        </p:nvSpPr>
        <p:spPr>
          <a:xfrm>
            <a:off x="3004458" y="446110"/>
            <a:ext cx="5617028" cy="824400"/>
          </a:xfrm>
        </p:spPr>
        <p:txBody>
          <a:bodyPr anchor="t">
            <a:normAutofit/>
          </a:bodyPr>
          <a:lstStyle/>
          <a:p>
            <a:r>
              <a:rPr lang="en-US" sz="2000" b="0" i="0" u="none" strike="noStrike">
                <a:effectLst/>
                <a:latin typeface="Arial" panose="020B0604020202020204" pitchFamily="34" charset="0"/>
              </a:rPr>
              <a:t>User Research: Usage Patterns &amp; Satisfaction</a:t>
            </a:r>
          </a:p>
        </p:txBody>
      </p:sp>
      <p:graphicFrame>
        <p:nvGraphicFramePr>
          <p:cNvPr id="12" name="Content Placeholder 2">
            <a:extLst>
              <a:ext uri="{FF2B5EF4-FFF2-40B4-BE49-F238E27FC236}">
                <a16:creationId xmlns:a16="http://schemas.microsoft.com/office/drawing/2014/main" id="{B2B19FFC-A18C-B8EA-699C-AB6C6461E70E}"/>
              </a:ext>
            </a:extLst>
          </p:cNvPr>
          <p:cNvGraphicFramePr>
            <a:graphicFrameLocks noGrp="1"/>
          </p:cNvGraphicFramePr>
          <p:nvPr>
            <p:ph idx="1"/>
            <p:extLst>
              <p:ext uri="{D42A27DB-BD31-4B8C-83A1-F6EECF244321}">
                <p14:modId xmlns:p14="http://schemas.microsoft.com/office/powerpoint/2010/main" val="1040617409"/>
              </p:ext>
            </p:extLst>
          </p:nvPr>
        </p:nvGraphicFramePr>
        <p:xfrm>
          <a:off x="5200762" y="1132112"/>
          <a:ext cx="6734175" cy="492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A screenshot of a video game&#10;&#10;Description automatically generated">
            <a:extLst>
              <a:ext uri="{FF2B5EF4-FFF2-40B4-BE49-F238E27FC236}">
                <a16:creationId xmlns:a16="http://schemas.microsoft.com/office/drawing/2014/main" id="{F211EBED-8009-3E31-3DC0-C417798BD8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9768" y="4720615"/>
            <a:ext cx="4163621" cy="1340166"/>
          </a:xfrm>
          <a:prstGeom prst="rect">
            <a:avLst/>
          </a:prstGeom>
          <a:effectLst>
            <a:outerShdw blurRad="508000" dist="101600" dir="5400000" algn="tl" rotWithShape="0">
              <a:prstClr val="black">
                <a:alpha val="10000"/>
              </a:prstClr>
            </a:outerShdw>
          </a:effectLst>
        </p:spPr>
      </p:pic>
      <p:pic>
        <p:nvPicPr>
          <p:cNvPr id="5" name="Picture 4" descr="A graph with multiple colored bars&#10;&#10;Description automatically generated">
            <a:extLst>
              <a:ext uri="{FF2B5EF4-FFF2-40B4-BE49-F238E27FC236}">
                <a16:creationId xmlns:a16="http://schemas.microsoft.com/office/drawing/2014/main" id="{891DFC53-7DFA-738B-F177-14E8CAA89F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9770" y="1270510"/>
            <a:ext cx="4163621" cy="1504800"/>
          </a:xfrm>
          <a:prstGeom prst="rect">
            <a:avLst/>
          </a:prstGeom>
          <a:effectLst>
            <a:outerShdw blurRad="508000" dist="101600" dir="5400000" algn="tl" rotWithShape="0">
              <a:prstClr val="black">
                <a:alpha val="10000"/>
              </a:prstClr>
            </a:outerShdw>
          </a:effectLst>
        </p:spPr>
      </p:pic>
      <p:pic>
        <p:nvPicPr>
          <p:cNvPr id="7" name="Picture 6" descr="A screen shot of a computer&#10;&#10;Description automatically generated">
            <a:extLst>
              <a:ext uri="{FF2B5EF4-FFF2-40B4-BE49-F238E27FC236}">
                <a16:creationId xmlns:a16="http://schemas.microsoft.com/office/drawing/2014/main" id="{C495D8B5-A37E-4DAC-769E-8E2B8459350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9770" y="2893289"/>
            <a:ext cx="4163619" cy="1576688"/>
          </a:xfrm>
          <a:prstGeom prst="rect">
            <a:avLst/>
          </a:prstGeom>
          <a:effectLst>
            <a:outerShdw blurRad="508000" dist="101600" dir="5400000" algn="tl" rotWithShape="0">
              <a:prstClr val="black">
                <a:alpha val="10000"/>
              </a:prstClr>
            </a:outerShdw>
          </a:effectLst>
        </p:spPr>
      </p:pic>
      <p:sp>
        <p:nvSpPr>
          <p:cNvPr id="10" name="Straight Connector 9">
            <a:extLst>
              <a:ext uri="{FF2B5EF4-FFF2-40B4-BE49-F238E27FC236}">
                <a16:creationId xmlns:a16="http://schemas.microsoft.com/office/drawing/2014/main" id="{91CBDE5A-1CDD-89BB-DC4D-0B7015A627E3}"/>
              </a:ext>
            </a:extLst>
          </p:cNvPr>
          <p:cNvSpPr/>
          <p:nvPr/>
        </p:nvSpPr>
        <p:spPr>
          <a:xfrm>
            <a:off x="5200762" y="6586329"/>
            <a:ext cx="6734175" cy="26505"/>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13046075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87803"/>
          </a:schemeClr>
        </a:solidFill>
        <a:effectLst/>
      </p:bgPr>
    </p:bg>
    <p:spTree>
      <p:nvGrpSpPr>
        <p:cNvPr id="1" name="">
          <a:extLst>
            <a:ext uri="{FF2B5EF4-FFF2-40B4-BE49-F238E27FC236}">
              <a16:creationId xmlns:a16="http://schemas.microsoft.com/office/drawing/2014/main" id="{17E2F40A-9C10-5D59-DB46-8974E7F69F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696AD-9C0E-8D1E-E55C-78741B5A670E}"/>
              </a:ext>
            </a:extLst>
          </p:cNvPr>
          <p:cNvSpPr>
            <a:spLocks noGrp="1"/>
          </p:cNvSpPr>
          <p:nvPr>
            <p:ph type="title"/>
          </p:nvPr>
        </p:nvSpPr>
        <p:spPr>
          <a:xfrm>
            <a:off x="3004458" y="446110"/>
            <a:ext cx="5617028" cy="824400"/>
          </a:xfrm>
        </p:spPr>
        <p:txBody>
          <a:bodyPr anchor="t">
            <a:normAutofit/>
          </a:bodyPr>
          <a:lstStyle/>
          <a:p>
            <a:r>
              <a:rPr lang="en-US" sz="2000" b="0" i="0" u="none" strike="noStrike">
                <a:effectLst/>
                <a:latin typeface="Arial" panose="020B0604020202020204" pitchFamily="34" charset="0"/>
              </a:rPr>
              <a:t>User Research: Usage Patterns &amp; Satisfaction</a:t>
            </a:r>
          </a:p>
        </p:txBody>
      </p:sp>
      <p:graphicFrame>
        <p:nvGraphicFramePr>
          <p:cNvPr id="14" name="Content Placeholder 2">
            <a:extLst>
              <a:ext uri="{FF2B5EF4-FFF2-40B4-BE49-F238E27FC236}">
                <a16:creationId xmlns:a16="http://schemas.microsoft.com/office/drawing/2014/main" id="{A492F345-6A2A-2207-878C-33A3B7D96AFF}"/>
              </a:ext>
            </a:extLst>
          </p:cNvPr>
          <p:cNvGraphicFramePr>
            <a:graphicFrameLocks noGrp="1"/>
          </p:cNvGraphicFramePr>
          <p:nvPr>
            <p:ph idx="1"/>
            <p:extLst>
              <p:ext uri="{D42A27DB-BD31-4B8C-83A1-F6EECF244321}">
                <p14:modId xmlns:p14="http://schemas.microsoft.com/office/powerpoint/2010/main" val="429261597"/>
              </p:ext>
            </p:extLst>
          </p:nvPr>
        </p:nvGraphicFramePr>
        <p:xfrm>
          <a:off x="5200762" y="1132112"/>
          <a:ext cx="6734175" cy="492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graph with colorful bars&#10;&#10;Description automatically generated with medium confidence">
            <a:extLst>
              <a:ext uri="{FF2B5EF4-FFF2-40B4-BE49-F238E27FC236}">
                <a16:creationId xmlns:a16="http://schemas.microsoft.com/office/drawing/2014/main" id="{39028A99-9987-4667-C263-03BA2BC1E6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599" y="989987"/>
            <a:ext cx="4391115" cy="1580598"/>
          </a:xfrm>
          <a:prstGeom prst="rect">
            <a:avLst/>
          </a:prstGeom>
        </p:spPr>
      </p:pic>
      <p:pic>
        <p:nvPicPr>
          <p:cNvPr id="10" name="Picture 9" descr="A close-up of a pink circle&#10;&#10;Description automatically generated">
            <a:extLst>
              <a:ext uri="{FF2B5EF4-FFF2-40B4-BE49-F238E27FC236}">
                <a16:creationId xmlns:a16="http://schemas.microsoft.com/office/drawing/2014/main" id="{F828D99B-FAB0-F348-132F-DDF5CB62BE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599" y="2720191"/>
            <a:ext cx="4391115" cy="1603756"/>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B287B93E-9C59-B31C-3D6D-D7DD1B75586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599" y="4473553"/>
            <a:ext cx="4391115" cy="2306392"/>
          </a:xfrm>
          <a:prstGeom prst="rect">
            <a:avLst/>
          </a:prstGeom>
        </p:spPr>
      </p:pic>
    </p:spTree>
    <p:extLst>
      <p:ext uri="{BB962C8B-B14F-4D97-AF65-F5344CB8AC3E}">
        <p14:creationId xmlns:p14="http://schemas.microsoft.com/office/powerpoint/2010/main" val="161169853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2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C9793-BE0A-31CA-BCE5-ED610EB4ABB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Desk Research</a:t>
            </a:r>
          </a:p>
        </p:txBody>
      </p:sp>
      <p:pic>
        <p:nvPicPr>
          <p:cNvPr id="4" name="Content Placeholder 3" descr="A white text on a white background&#10;&#10;AI-generated content may be incorrect.">
            <a:extLst>
              <a:ext uri="{FF2B5EF4-FFF2-40B4-BE49-F238E27FC236}">
                <a16:creationId xmlns:a16="http://schemas.microsoft.com/office/drawing/2014/main" id="{E41E689D-557E-F862-FACC-43BEBDFD737B}"/>
              </a:ext>
            </a:extLst>
          </p:cNvPr>
          <p:cNvPicPr>
            <a:picLocks noChangeAspect="1"/>
          </p:cNvPicPr>
          <p:nvPr/>
        </p:nvPicPr>
        <p:blipFill>
          <a:blip r:embed="rId2"/>
          <a:stretch>
            <a:fillRect/>
          </a:stretch>
        </p:blipFill>
        <p:spPr>
          <a:xfrm>
            <a:off x="706103" y="2471630"/>
            <a:ext cx="5140733" cy="2471962"/>
          </a:xfrm>
          <a:prstGeom prst="rect">
            <a:avLst/>
          </a:prstGeom>
        </p:spPr>
      </p:pic>
      <p:pic>
        <p:nvPicPr>
          <p:cNvPr id="5" name="Picture 4" descr="A white text on a white background&#10;&#10;AI-generated content may be incorrect.">
            <a:extLst>
              <a:ext uri="{FF2B5EF4-FFF2-40B4-BE49-F238E27FC236}">
                <a16:creationId xmlns:a16="http://schemas.microsoft.com/office/drawing/2014/main" id="{4EF78AC1-E4ED-E77A-6077-2602243C4B91}"/>
              </a:ext>
            </a:extLst>
          </p:cNvPr>
          <p:cNvPicPr>
            <a:picLocks noChangeAspect="1"/>
          </p:cNvPicPr>
          <p:nvPr/>
        </p:nvPicPr>
        <p:blipFill>
          <a:blip r:embed="rId3"/>
          <a:stretch>
            <a:fillRect/>
          </a:stretch>
        </p:blipFill>
        <p:spPr>
          <a:xfrm>
            <a:off x="6345165" y="2424638"/>
            <a:ext cx="5131087" cy="2542464"/>
          </a:xfrm>
          <a:prstGeom prst="rect">
            <a:avLst/>
          </a:prstGeom>
        </p:spPr>
      </p:pic>
    </p:spTree>
    <p:extLst>
      <p:ext uri="{BB962C8B-B14F-4D97-AF65-F5344CB8AC3E}">
        <p14:creationId xmlns:p14="http://schemas.microsoft.com/office/powerpoint/2010/main" val="246737242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56" name="Freeform: Shape 25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7" name="Freeform: Shape 256">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3" name="Title 252">
            <a:extLst>
              <a:ext uri="{FF2B5EF4-FFF2-40B4-BE49-F238E27FC236}">
                <a16:creationId xmlns:a16="http://schemas.microsoft.com/office/drawing/2014/main" id="{4EEF9D15-F2C9-BED6-E75D-7CCA0D267D23}"/>
              </a:ext>
            </a:extLst>
          </p:cNvPr>
          <p:cNvSpPr>
            <a:spLocks noGrp="1"/>
          </p:cNvSpPr>
          <p:nvPr>
            <p:ph type="title"/>
          </p:nvPr>
        </p:nvSpPr>
        <p:spPr>
          <a:xfrm>
            <a:off x="804672" y="1412489"/>
            <a:ext cx="2871095" cy="2127124"/>
          </a:xfrm>
        </p:spPr>
        <p:txBody>
          <a:bodyPr anchor="t">
            <a:normAutofit/>
          </a:bodyPr>
          <a:lstStyle/>
          <a:p>
            <a:r>
              <a:rPr lang="en-US" sz="3600">
                <a:solidFill>
                  <a:schemeClr val="bg1"/>
                </a:solidFill>
                <a:latin typeface="Aptos"/>
              </a:rPr>
              <a:t>Persona 1: Frustrated Fiona</a:t>
            </a:r>
            <a:endParaRPr lang="en-US" sz="3600">
              <a:solidFill>
                <a:schemeClr val="bg1"/>
              </a:solidFill>
            </a:endParaRPr>
          </a:p>
        </p:txBody>
      </p:sp>
      <p:sp>
        <p:nvSpPr>
          <p:cNvPr id="3" name="Content Placeholder 2">
            <a:extLst>
              <a:ext uri="{FF2B5EF4-FFF2-40B4-BE49-F238E27FC236}">
                <a16:creationId xmlns:a16="http://schemas.microsoft.com/office/drawing/2014/main" id="{128E4282-BE8B-F75C-3A9F-0A857DDDCCD8}"/>
              </a:ext>
            </a:extLst>
          </p:cNvPr>
          <p:cNvSpPr>
            <a:spLocks noGrp="1"/>
          </p:cNvSpPr>
          <p:nvPr>
            <p:ph sz="half" idx="1"/>
          </p:nvPr>
        </p:nvSpPr>
        <p:spPr>
          <a:xfrm>
            <a:off x="5198993" y="1412489"/>
            <a:ext cx="2926080" cy="4363844"/>
          </a:xfrm>
        </p:spPr>
        <p:txBody>
          <a:bodyPr vert="horz" lIns="68580" tIns="34290" rIns="68580" bIns="34290" rtlCol="0">
            <a:normAutofit/>
          </a:bodyPr>
          <a:lstStyle/>
          <a:p>
            <a:r>
              <a:rPr lang="en-US" sz="800" b="1">
                <a:ea typeface="+mn-lt"/>
                <a:cs typeface="+mn-lt"/>
              </a:rPr>
              <a:t>Name and Age</a:t>
            </a:r>
            <a:r>
              <a:rPr lang="en-US" sz="800">
                <a:ea typeface="+mn-lt"/>
                <a:cs typeface="+mn-lt"/>
              </a:rPr>
              <a:t>: Fiona O'Connor - 32</a:t>
            </a:r>
            <a:endParaRPr lang="en-US" sz="800"/>
          </a:p>
          <a:p>
            <a:r>
              <a:rPr lang="en-US" sz="800" b="1">
                <a:ea typeface="+mn-lt"/>
                <a:cs typeface="+mn-lt"/>
              </a:rPr>
              <a:t>Occupation</a:t>
            </a:r>
            <a:r>
              <a:rPr lang="en-US" sz="800">
                <a:ea typeface="+mn-lt"/>
                <a:cs typeface="+mn-lt"/>
              </a:rPr>
              <a:t>: Marketing Manager</a:t>
            </a:r>
            <a:endParaRPr lang="en-US" sz="800"/>
          </a:p>
          <a:p>
            <a:r>
              <a:rPr lang="en-US" sz="800" b="1">
                <a:ea typeface="+mn-lt"/>
                <a:cs typeface="+mn-lt"/>
              </a:rPr>
              <a:t>Location</a:t>
            </a:r>
            <a:r>
              <a:rPr lang="en-US" sz="800">
                <a:ea typeface="+mn-lt"/>
                <a:cs typeface="+mn-lt"/>
              </a:rPr>
              <a:t>: Dublin, Ireland</a:t>
            </a:r>
            <a:endParaRPr lang="en-US" sz="800"/>
          </a:p>
          <a:p>
            <a:r>
              <a:rPr lang="en-US" sz="800" b="1">
                <a:ea typeface="+mn-lt"/>
                <a:cs typeface="+mn-lt"/>
              </a:rPr>
              <a:t>Device</a:t>
            </a:r>
            <a:r>
              <a:rPr lang="en-US" sz="800">
                <a:ea typeface="+mn-lt"/>
                <a:cs typeface="+mn-lt"/>
              </a:rPr>
              <a:t>: Uses RTÉ Player mainly on a Smart TV and mobile phone</a:t>
            </a:r>
            <a:endParaRPr lang="en-US" sz="800"/>
          </a:p>
          <a:p>
            <a:r>
              <a:rPr lang="en-US" sz="800" b="1">
                <a:ea typeface="+mn-lt"/>
                <a:cs typeface="+mn-lt"/>
              </a:rPr>
              <a:t>Tech-Savviness</a:t>
            </a:r>
            <a:r>
              <a:rPr lang="en-US" sz="800">
                <a:ea typeface="+mn-lt"/>
                <a:cs typeface="+mn-lt"/>
              </a:rPr>
              <a:t>: Medium (Comfortable with technology but not a heavy user)</a:t>
            </a:r>
            <a:endParaRPr lang="en-US" sz="800"/>
          </a:p>
          <a:p>
            <a:r>
              <a:rPr lang="en-US" sz="800" b="1"/>
              <a:t>Needs</a:t>
            </a:r>
            <a:r>
              <a:rPr lang="en-US" sz="800"/>
              <a:t>:</a:t>
            </a:r>
          </a:p>
          <a:p>
            <a:r>
              <a:rPr lang="en-US" sz="800" b="1">
                <a:ea typeface="+mn-lt"/>
                <a:cs typeface="+mn-lt"/>
              </a:rPr>
              <a:t>Improved streaming quality</a:t>
            </a:r>
            <a:r>
              <a:rPr lang="en-US" sz="800">
                <a:ea typeface="+mn-lt"/>
                <a:cs typeface="+mn-lt"/>
              </a:rPr>
              <a:t> with fewer interruptions.</a:t>
            </a:r>
            <a:endParaRPr lang="en-US" sz="800"/>
          </a:p>
          <a:p>
            <a:r>
              <a:rPr lang="en-US" sz="800" b="1">
                <a:ea typeface="+mn-lt"/>
                <a:cs typeface="+mn-lt"/>
              </a:rPr>
              <a:t>Access to international content</a:t>
            </a:r>
            <a:r>
              <a:rPr lang="en-US" sz="800">
                <a:ea typeface="+mn-lt"/>
                <a:cs typeface="+mn-lt"/>
              </a:rPr>
              <a:t> or the ability to share content with family and friends abroad.</a:t>
            </a:r>
            <a:endParaRPr lang="en-US" sz="800"/>
          </a:p>
          <a:p>
            <a:r>
              <a:rPr lang="en-US" sz="800" b="1">
                <a:ea typeface="+mn-lt"/>
                <a:cs typeface="+mn-lt"/>
              </a:rPr>
              <a:t>A smoother user interface</a:t>
            </a:r>
            <a:r>
              <a:rPr lang="en-US" sz="800">
                <a:ea typeface="+mn-lt"/>
                <a:cs typeface="+mn-lt"/>
              </a:rPr>
              <a:t> for finding shows more quickly and easily.</a:t>
            </a:r>
            <a:endParaRPr lang="en-US" sz="800"/>
          </a:p>
          <a:p>
            <a:r>
              <a:rPr lang="en-US" sz="800" b="1"/>
              <a:t>Behavior</a:t>
            </a:r>
            <a:r>
              <a:rPr lang="en-US" sz="800"/>
              <a:t>:</a:t>
            </a:r>
          </a:p>
          <a:p>
            <a:r>
              <a:rPr lang="en-US" sz="800">
                <a:ea typeface="+mn-lt"/>
                <a:cs typeface="+mn-lt"/>
              </a:rPr>
              <a:t>Uses RTÉ Player primarily for </a:t>
            </a:r>
            <a:r>
              <a:rPr lang="en-US" sz="800" b="1">
                <a:ea typeface="+mn-lt"/>
                <a:cs typeface="+mn-lt"/>
              </a:rPr>
              <a:t>catching up on TV shows and news</a:t>
            </a:r>
            <a:r>
              <a:rPr lang="en-US" sz="800">
                <a:ea typeface="+mn-lt"/>
                <a:cs typeface="+mn-lt"/>
              </a:rPr>
              <a:t> in the evenings.</a:t>
            </a:r>
            <a:endParaRPr lang="en-US" sz="800"/>
          </a:p>
          <a:p>
            <a:r>
              <a:rPr lang="en-US" sz="800" b="1">
                <a:ea typeface="+mn-lt"/>
                <a:cs typeface="+mn-lt"/>
              </a:rPr>
              <a:t>Frustrated by the inconsistency</a:t>
            </a:r>
            <a:r>
              <a:rPr lang="en-US" sz="800">
                <a:ea typeface="+mn-lt"/>
                <a:cs typeface="+mn-lt"/>
              </a:rPr>
              <a:t> of streaming, especially during high-demand times like sports events.</a:t>
            </a:r>
            <a:endParaRPr lang="en-US" sz="800"/>
          </a:p>
          <a:p>
            <a:r>
              <a:rPr lang="en-US" sz="800">
                <a:ea typeface="+mn-lt"/>
                <a:cs typeface="+mn-lt"/>
              </a:rPr>
              <a:t>Considers alternatives like Netflix for smoother experiences but prefers local content on RTÉ Player.</a:t>
            </a:r>
            <a:endParaRPr lang="en-US" sz="800"/>
          </a:p>
          <a:p>
            <a:endParaRPr lang="en-US" sz="800"/>
          </a:p>
        </p:txBody>
      </p:sp>
      <p:sp>
        <p:nvSpPr>
          <p:cNvPr id="254" name="Content Placeholder 253">
            <a:extLst>
              <a:ext uri="{FF2B5EF4-FFF2-40B4-BE49-F238E27FC236}">
                <a16:creationId xmlns:a16="http://schemas.microsoft.com/office/drawing/2014/main" id="{0DAB5CBB-563E-775E-56A6-7F7167423797}"/>
              </a:ext>
            </a:extLst>
          </p:cNvPr>
          <p:cNvSpPr>
            <a:spLocks noGrp="1"/>
          </p:cNvSpPr>
          <p:nvPr>
            <p:ph sz="half" idx="2"/>
          </p:nvPr>
        </p:nvSpPr>
        <p:spPr>
          <a:xfrm>
            <a:off x="8451604" y="1412489"/>
            <a:ext cx="2926080" cy="4363844"/>
          </a:xfrm>
        </p:spPr>
        <p:txBody>
          <a:bodyPr vert="horz" lIns="68580" tIns="34290" rIns="68580" bIns="34290" rtlCol="0">
            <a:normAutofit/>
          </a:bodyPr>
          <a:lstStyle/>
          <a:p>
            <a:pPr marL="213995" indent="-213995">
              <a:buFont typeface="Arial,Sans-Serif" panose="020B0604020202020204" pitchFamily="34" charset="0"/>
            </a:pPr>
            <a:r>
              <a:rPr lang="en-US" sz="1000" b="1"/>
              <a:t>Goals</a:t>
            </a:r>
            <a:r>
              <a:rPr lang="en-US" sz="1000"/>
              <a:t>:</a:t>
            </a:r>
          </a:p>
          <a:p>
            <a:pPr marL="213995" indent="-213995">
              <a:buFont typeface="Arial,Sans-Serif" panose="020B0604020202020204" pitchFamily="34" charset="0"/>
            </a:pPr>
            <a:r>
              <a:rPr lang="en-US" sz="1000" b="1"/>
              <a:t>Watch</a:t>
            </a:r>
            <a:r>
              <a:rPr lang="en-US" sz="1000"/>
              <a:t> her favorite Irish TV shows (e.g., "The Late Late Show") and catch up on news content.</a:t>
            </a:r>
          </a:p>
          <a:p>
            <a:pPr marL="213995" indent="-213995">
              <a:buFont typeface="Arial,Sans-Serif" panose="020B0604020202020204" pitchFamily="34" charset="0"/>
            </a:pPr>
            <a:r>
              <a:rPr lang="en-US" sz="1000" b="1"/>
              <a:t>Stream live events</a:t>
            </a:r>
            <a:r>
              <a:rPr lang="en-US" sz="1000"/>
              <a:t> (e.g., major sports events like rugby or elections) when on the go.</a:t>
            </a:r>
          </a:p>
          <a:p>
            <a:pPr marL="213995" indent="-213995">
              <a:buFont typeface="Arial,Sans-Serif" panose="020B0604020202020204" pitchFamily="34" charset="0"/>
            </a:pPr>
            <a:r>
              <a:rPr lang="en-US" sz="1000" b="1"/>
              <a:t>Challenges</a:t>
            </a:r>
            <a:r>
              <a:rPr lang="en-US" sz="1000"/>
              <a:t>:</a:t>
            </a:r>
          </a:p>
          <a:p>
            <a:pPr marL="213995" indent="-213995">
              <a:buFont typeface="Arial,Sans-Serif" panose="020B0604020202020204" pitchFamily="34" charset="0"/>
            </a:pPr>
            <a:r>
              <a:rPr lang="en-US" sz="1000" b="1"/>
              <a:t>Buffering/slow streaming</a:t>
            </a:r>
            <a:r>
              <a:rPr lang="en-US" sz="1000"/>
              <a:t>: Fiona often faces buffering or slow loading times while watching content, particularly for live events or high-traffic periods. She finds it frustrating when important live broadcasts are interrupted.</a:t>
            </a:r>
          </a:p>
          <a:p>
            <a:pPr marL="213995" indent="-213995">
              <a:buFont typeface="Arial,Sans-Serif" panose="020B0604020202020204" pitchFamily="34" charset="0"/>
            </a:pPr>
            <a:r>
              <a:rPr lang="en-US" sz="1000" b="1"/>
              <a:t>Content Availability</a:t>
            </a:r>
            <a:r>
              <a:rPr lang="en-US" sz="1000"/>
              <a:t>: Fiona is frustrated that certain shows are not available outside of Ireland. She has family living abroad and would love to share the content with them but is often blocked by geo-restrictions.</a:t>
            </a:r>
          </a:p>
          <a:p>
            <a:pPr marL="213995" indent="-213995">
              <a:buFont typeface="Arial,Sans-Serif" panose="020B0604020202020204" pitchFamily="34" charset="0"/>
            </a:pPr>
            <a:r>
              <a:rPr lang="en-US" sz="1000" b="1"/>
              <a:t>Ads</a:t>
            </a:r>
            <a:r>
              <a:rPr lang="en-US" sz="1000"/>
              <a:t>: Fiona feels there are too many ads in between her shows, and while the ads work fine, the actual content often has trouble loading afterward.</a:t>
            </a:r>
          </a:p>
        </p:txBody>
      </p:sp>
    </p:spTree>
    <p:extLst>
      <p:ext uri="{BB962C8B-B14F-4D97-AF65-F5344CB8AC3E}">
        <p14:creationId xmlns:p14="http://schemas.microsoft.com/office/powerpoint/2010/main" val="3463380353"/>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640B6A-E2EF-FBED-6167-71131BB81710}"/>
              </a:ext>
            </a:extLst>
          </p:cNvPr>
          <p:cNvSpPr>
            <a:spLocks noGrp="1"/>
          </p:cNvSpPr>
          <p:nvPr>
            <p:ph type="title"/>
          </p:nvPr>
        </p:nvSpPr>
        <p:spPr>
          <a:xfrm>
            <a:off x="804672" y="1412489"/>
            <a:ext cx="2871095" cy="2156621"/>
          </a:xfrm>
        </p:spPr>
        <p:txBody>
          <a:bodyPr anchor="t">
            <a:normAutofit/>
          </a:bodyPr>
          <a:lstStyle/>
          <a:p>
            <a:r>
              <a:rPr lang="en-US" sz="3600">
                <a:solidFill>
                  <a:srgbClr val="FFFFFF"/>
                </a:solidFill>
              </a:rPr>
              <a:t>Persona 2: Irritated Ian</a:t>
            </a:r>
          </a:p>
        </p:txBody>
      </p:sp>
      <p:sp>
        <p:nvSpPr>
          <p:cNvPr id="3" name="Content Placeholder 2">
            <a:extLst>
              <a:ext uri="{FF2B5EF4-FFF2-40B4-BE49-F238E27FC236}">
                <a16:creationId xmlns:a16="http://schemas.microsoft.com/office/drawing/2014/main" id="{7F4D9469-4AC2-CEE4-BD00-125E75D1F774}"/>
              </a:ext>
            </a:extLst>
          </p:cNvPr>
          <p:cNvSpPr>
            <a:spLocks noGrp="1"/>
          </p:cNvSpPr>
          <p:nvPr>
            <p:ph sz="half" idx="1"/>
          </p:nvPr>
        </p:nvSpPr>
        <p:spPr>
          <a:xfrm>
            <a:off x="4627493" y="383789"/>
            <a:ext cx="3497580" cy="5392544"/>
          </a:xfrm>
        </p:spPr>
        <p:txBody>
          <a:bodyPr vert="horz" lIns="68580" tIns="34290" rIns="68580" bIns="34290" rtlCol="0" anchor="t">
            <a:noAutofit/>
          </a:bodyPr>
          <a:lstStyle/>
          <a:p>
            <a:pPr marL="0" indent="0">
              <a:buNone/>
            </a:pPr>
            <a:endParaRPr lang="en-US" sz="1100" b="1"/>
          </a:p>
          <a:p>
            <a:r>
              <a:rPr lang="en-US" sz="1100" b="1">
                <a:ea typeface="+mn-lt"/>
                <a:cs typeface="+mn-lt"/>
              </a:rPr>
              <a:t>Name and Age</a:t>
            </a:r>
            <a:r>
              <a:rPr lang="en-US" sz="1100">
                <a:ea typeface="+mn-lt"/>
                <a:cs typeface="+mn-lt"/>
              </a:rPr>
              <a:t>: Ian Murphy - 45</a:t>
            </a:r>
          </a:p>
          <a:p>
            <a:r>
              <a:rPr lang="en-US" sz="1100" b="1">
                <a:ea typeface="+mn-lt"/>
                <a:cs typeface="+mn-lt"/>
              </a:rPr>
              <a:t>Occupation</a:t>
            </a:r>
            <a:r>
              <a:rPr lang="en-US" sz="1100">
                <a:ea typeface="+mn-lt"/>
                <a:cs typeface="+mn-lt"/>
              </a:rPr>
              <a:t>: Software Developer</a:t>
            </a:r>
          </a:p>
          <a:p>
            <a:r>
              <a:rPr lang="en-US" sz="1100" b="1">
                <a:ea typeface="+mn-lt"/>
                <a:cs typeface="+mn-lt"/>
              </a:rPr>
              <a:t>Location</a:t>
            </a:r>
            <a:r>
              <a:rPr lang="en-US" sz="1100">
                <a:ea typeface="+mn-lt"/>
                <a:cs typeface="+mn-lt"/>
              </a:rPr>
              <a:t>: London, UK (Originally from Cork, Ireland)</a:t>
            </a:r>
            <a:endParaRPr lang="en-US" sz="1100"/>
          </a:p>
          <a:p>
            <a:r>
              <a:rPr lang="en-US" sz="1100" b="1">
                <a:ea typeface="+mn-lt"/>
                <a:cs typeface="+mn-lt"/>
              </a:rPr>
              <a:t>Device</a:t>
            </a:r>
            <a:r>
              <a:rPr lang="en-US" sz="1100">
                <a:ea typeface="+mn-lt"/>
                <a:cs typeface="+mn-lt"/>
              </a:rPr>
              <a:t>: Laptop and tablet</a:t>
            </a:r>
            <a:endParaRPr lang="en-US" sz="1100"/>
          </a:p>
          <a:p>
            <a:r>
              <a:rPr lang="en-US" sz="1100" b="1">
                <a:ea typeface="+mn-lt"/>
                <a:cs typeface="+mn-lt"/>
              </a:rPr>
              <a:t>Tech-Savviness</a:t>
            </a:r>
            <a:r>
              <a:rPr lang="en-US" sz="1100">
                <a:ea typeface="+mn-lt"/>
                <a:cs typeface="+mn-lt"/>
              </a:rPr>
              <a:t>: High (Comfortable with tech and always looks for ways to optimize his user experience)</a:t>
            </a:r>
            <a:endParaRPr lang="en-US" sz="1100"/>
          </a:p>
          <a:p>
            <a:r>
              <a:rPr lang="en-US" sz="1100" b="1"/>
              <a:t>Goals</a:t>
            </a:r>
            <a:r>
              <a:rPr lang="en-US" sz="1100"/>
              <a:t>:</a:t>
            </a:r>
          </a:p>
          <a:p>
            <a:r>
              <a:rPr lang="en-US" sz="1100" b="1">
                <a:ea typeface="+mn-lt"/>
                <a:cs typeface="+mn-lt"/>
              </a:rPr>
              <a:t>Watch Irish content</a:t>
            </a:r>
            <a:r>
              <a:rPr lang="en-US" sz="1100">
                <a:ea typeface="+mn-lt"/>
                <a:cs typeface="+mn-lt"/>
              </a:rPr>
              <a:t> (e.g., "Fair City", "Prime Time") to stay connected with Irish culture.</a:t>
            </a:r>
            <a:endParaRPr lang="en-US" sz="1100"/>
          </a:p>
          <a:p>
            <a:r>
              <a:rPr lang="en-US" sz="1100" b="1">
                <a:ea typeface="+mn-lt"/>
                <a:cs typeface="+mn-lt"/>
              </a:rPr>
              <a:t>Stream live sports events</a:t>
            </a:r>
            <a:r>
              <a:rPr lang="en-US" sz="1100">
                <a:ea typeface="+mn-lt"/>
                <a:cs typeface="+mn-lt"/>
              </a:rPr>
              <a:t> (e.g., Irish rugby games) and news programming.</a:t>
            </a:r>
            <a:endParaRPr lang="en-US" sz="1100"/>
          </a:p>
          <a:p>
            <a:r>
              <a:rPr lang="en-US" sz="1100" b="1">
                <a:ea typeface="+mn-lt"/>
                <a:cs typeface="+mn-lt"/>
              </a:rPr>
              <a:t>Avoid geo-restrictions</a:t>
            </a:r>
            <a:r>
              <a:rPr lang="en-US" sz="1100">
                <a:ea typeface="+mn-lt"/>
                <a:cs typeface="+mn-lt"/>
              </a:rPr>
              <a:t> that block him from watching certain content while living abroad.</a:t>
            </a:r>
            <a:endParaRPr lang="en-US" sz="1100"/>
          </a:p>
          <a:p>
            <a:r>
              <a:rPr lang="en-US" sz="1100" b="1"/>
              <a:t>Challenges</a:t>
            </a:r>
            <a:r>
              <a:rPr lang="en-US" sz="1100"/>
              <a:t>:</a:t>
            </a:r>
          </a:p>
          <a:p>
            <a:r>
              <a:rPr lang="en-US" sz="1100" b="1">
                <a:ea typeface="+mn-lt"/>
                <a:cs typeface="+mn-lt"/>
              </a:rPr>
              <a:t>Geo-restrictions</a:t>
            </a:r>
            <a:r>
              <a:rPr lang="en-US" sz="1100">
                <a:ea typeface="+mn-lt"/>
                <a:cs typeface="+mn-lt"/>
              </a:rPr>
              <a:t>: Ian often struggles to access specific shows or content due to geo-blocking. He cannot access content that is only available within Ireland, which is frustrating for someone living abroad.</a:t>
            </a:r>
            <a:endParaRPr lang="en-US" sz="1100"/>
          </a:p>
          <a:p>
            <a:r>
              <a:rPr lang="en-US" sz="1100" b="1">
                <a:ea typeface="+mn-lt"/>
                <a:cs typeface="+mn-lt"/>
              </a:rPr>
              <a:t>Technical Glitches</a:t>
            </a:r>
            <a:r>
              <a:rPr lang="en-US" sz="1100">
                <a:ea typeface="+mn-lt"/>
                <a:cs typeface="+mn-lt"/>
              </a:rPr>
              <a:t>: Ian experiences buffering or video freezes, especially when trying to stream high-definition content.</a:t>
            </a:r>
            <a:endParaRPr lang="en-US" sz="1100"/>
          </a:p>
          <a:p>
            <a:r>
              <a:rPr lang="en-US" sz="1100" b="1">
                <a:ea typeface="+mn-lt"/>
                <a:cs typeface="+mn-lt"/>
              </a:rPr>
              <a:t>Navigation Issues</a:t>
            </a:r>
            <a:r>
              <a:rPr lang="en-US" sz="1100">
                <a:ea typeface="+mn-lt"/>
                <a:cs typeface="+mn-lt"/>
              </a:rPr>
              <a:t>: The platform’s design feels cluttered, and Ian struggles to find specific programs quickly, wasting time scrolling or searching.</a:t>
            </a:r>
            <a:endParaRPr lang="en-US" sz="1100"/>
          </a:p>
          <a:p>
            <a:endParaRPr lang="en-US" sz="700"/>
          </a:p>
          <a:p>
            <a:endParaRPr lang="en-US" sz="700"/>
          </a:p>
        </p:txBody>
      </p:sp>
      <p:sp>
        <p:nvSpPr>
          <p:cNvPr id="4" name="Content Placeholder 3">
            <a:extLst>
              <a:ext uri="{FF2B5EF4-FFF2-40B4-BE49-F238E27FC236}">
                <a16:creationId xmlns:a16="http://schemas.microsoft.com/office/drawing/2014/main" id="{B2D391D9-529C-C334-958E-1161BD8B50E9}"/>
              </a:ext>
            </a:extLst>
          </p:cNvPr>
          <p:cNvSpPr>
            <a:spLocks noGrp="1"/>
          </p:cNvSpPr>
          <p:nvPr>
            <p:ph sz="half" idx="2"/>
          </p:nvPr>
        </p:nvSpPr>
        <p:spPr>
          <a:xfrm>
            <a:off x="8451604" y="383789"/>
            <a:ext cx="3230880" cy="5392544"/>
          </a:xfrm>
        </p:spPr>
        <p:txBody>
          <a:bodyPr vert="horz" lIns="91440" tIns="45720" rIns="91440" bIns="45720" rtlCol="0" anchor="t">
            <a:normAutofit/>
          </a:bodyPr>
          <a:lstStyle/>
          <a:p>
            <a:endParaRPr lang="en-US" sz="1100" b="1"/>
          </a:p>
          <a:p>
            <a:r>
              <a:rPr lang="en-US" sz="1100" b="1"/>
              <a:t>Needs</a:t>
            </a:r>
            <a:r>
              <a:rPr lang="en-US" sz="1100"/>
              <a:t>:</a:t>
            </a:r>
          </a:p>
          <a:p>
            <a:r>
              <a:rPr lang="en-US" sz="1100" b="1"/>
              <a:t>Better international access</a:t>
            </a:r>
            <a:r>
              <a:rPr lang="en-US" sz="1100"/>
              <a:t> to shows that are restricted by location.</a:t>
            </a:r>
          </a:p>
          <a:p>
            <a:r>
              <a:rPr lang="en-US" sz="1100" b="1"/>
              <a:t>Stable streaming performance</a:t>
            </a:r>
            <a:r>
              <a:rPr lang="en-US" sz="1100"/>
              <a:t> with a focus on improving buffering and video quality.</a:t>
            </a:r>
          </a:p>
          <a:p>
            <a:r>
              <a:rPr lang="en-US" sz="1100" b="1"/>
              <a:t>A more intuitive and streamlined user interface</a:t>
            </a:r>
            <a:r>
              <a:rPr lang="en-US" sz="1100"/>
              <a:t> for faster content discovery.</a:t>
            </a:r>
          </a:p>
          <a:p>
            <a:r>
              <a:rPr lang="en-US" sz="1100" b="1"/>
              <a:t>Behavior</a:t>
            </a:r>
            <a:r>
              <a:rPr lang="en-US" sz="1100"/>
              <a:t>:</a:t>
            </a:r>
          </a:p>
          <a:p>
            <a:r>
              <a:rPr lang="en-US" sz="1100"/>
              <a:t>Uses RTÉ Player to </a:t>
            </a:r>
            <a:r>
              <a:rPr lang="en-US" sz="1100" b="1"/>
              <a:t>stay connected to Ireland</a:t>
            </a:r>
            <a:r>
              <a:rPr lang="en-US" sz="1100"/>
              <a:t> and watch his favorite shows and live events, but is often disappointed by the streaming quality and the lack of access to content abroad.</a:t>
            </a:r>
          </a:p>
          <a:p>
            <a:r>
              <a:rPr lang="en-US" sz="1100"/>
              <a:t>Frequently complains on forums or social media about the limited availability of content internationally and the technical glitches that occur during peak times.</a:t>
            </a:r>
          </a:p>
          <a:p>
            <a:r>
              <a:rPr lang="en-US" sz="1100"/>
              <a:t>Would be willing to pay for a premium RTÉ Player service if it addressed the geo-blocking and quality issues.</a:t>
            </a:r>
          </a:p>
        </p:txBody>
      </p:sp>
    </p:spTree>
    <p:extLst>
      <p:ext uri="{BB962C8B-B14F-4D97-AF65-F5344CB8AC3E}">
        <p14:creationId xmlns:p14="http://schemas.microsoft.com/office/powerpoint/2010/main" val="189576974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65C6A-75A3-1279-C963-B9C7B66ACF08}"/>
              </a:ext>
            </a:extLst>
          </p:cNvPr>
          <p:cNvSpPr>
            <a:spLocks noGrp="1"/>
          </p:cNvSpPr>
          <p:nvPr>
            <p:ph type="title"/>
          </p:nvPr>
        </p:nvSpPr>
        <p:spPr>
          <a:xfrm>
            <a:off x="1137034" y="958590"/>
            <a:ext cx="7357609" cy="1322888"/>
          </a:xfrm>
        </p:spPr>
        <p:txBody>
          <a:bodyPr>
            <a:normAutofit/>
          </a:bodyPr>
          <a:lstStyle/>
          <a:p>
            <a:r>
              <a:rPr lang="en-US"/>
              <a:t>Empathy Map: Frustrated Fiona.</a:t>
            </a:r>
          </a:p>
          <a:p>
            <a:endParaRPr lang="en-US"/>
          </a:p>
        </p:txBody>
      </p:sp>
      <p:sp>
        <p:nvSpPr>
          <p:cNvPr id="27" name="Freeform: Shape 26">
            <a:extLst>
              <a:ext uri="{FF2B5EF4-FFF2-40B4-BE49-F238E27FC236}">
                <a16:creationId xmlns:a16="http://schemas.microsoft.com/office/drawing/2014/main" id="{2B573B51-C170-49C0-A3D9-8D99730C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BB3C5BA-0BF0-A6C0-7CA3-3130D3B53439}"/>
              </a:ext>
            </a:extLst>
          </p:cNvPr>
          <p:cNvSpPr>
            <a:spLocks noGrp="1"/>
          </p:cNvSpPr>
          <p:nvPr>
            <p:ph idx="1"/>
          </p:nvPr>
        </p:nvSpPr>
        <p:spPr>
          <a:xfrm>
            <a:off x="1137034" y="2194101"/>
            <a:ext cx="6463301" cy="3361125"/>
          </a:xfrm>
        </p:spPr>
        <p:txBody>
          <a:bodyPr vert="horz" lIns="91440" tIns="45720" rIns="91440" bIns="45720" rtlCol="0">
            <a:normAutofit/>
          </a:bodyPr>
          <a:lstStyle/>
          <a:p>
            <a:pPr marL="0" indent="0">
              <a:buNone/>
            </a:pPr>
            <a:r>
              <a:rPr lang="en-US" sz="1600"/>
              <a:t>Thinks :</a:t>
            </a:r>
          </a:p>
          <a:p>
            <a:pPr marL="0" indent="0">
              <a:buNone/>
            </a:pPr>
            <a:endParaRPr lang="en-US" sz="1600"/>
          </a:p>
          <a:p>
            <a:pPr marL="285750" indent="-285750">
              <a:spcBef>
                <a:spcPts val="0"/>
              </a:spcBef>
              <a:buFont typeface="Arial,Sans-Serif" panose="020B0604020202020204" pitchFamily="34" charset="0"/>
            </a:pPr>
            <a:r>
              <a:rPr lang="en-US" sz="1600"/>
              <a:t>"Why does streaming quality drop during live events?"</a:t>
            </a:r>
          </a:p>
          <a:p>
            <a:pPr marL="285750" indent="-285750">
              <a:spcBef>
                <a:spcPts val="0"/>
              </a:spcBef>
              <a:buFont typeface="Arial,Sans-Serif" panose="020B0604020202020204" pitchFamily="34" charset="0"/>
            </a:pPr>
            <a:r>
              <a:rPr lang="en-US" sz="1600"/>
              <a:t>"I just want to watch without buffering interruptions."</a:t>
            </a:r>
          </a:p>
          <a:p>
            <a:pPr marL="285750" indent="-285750">
              <a:spcBef>
                <a:spcPts val="0"/>
              </a:spcBef>
              <a:buFont typeface="Arial,Sans-Serif" panose="020B0604020202020204" pitchFamily="34" charset="0"/>
            </a:pPr>
            <a:r>
              <a:rPr lang="en-US" sz="1600"/>
              <a:t>"Why are some shows blocked outside Ireland?"</a:t>
            </a:r>
          </a:p>
          <a:p>
            <a:pPr marL="285750" indent="-285750">
              <a:spcBef>
                <a:spcPts val="0"/>
              </a:spcBef>
              <a:buFont typeface="Arial,Sans-Serif" panose="020B0604020202020204" pitchFamily="34" charset="0"/>
            </a:pPr>
            <a:r>
              <a:rPr lang="en-US" sz="1600"/>
              <a:t>"Maybe I should switch to another platform, but I love local content."</a:t>
            </a:r>
          </a:p>
          <a:p>
            <a:pPr marL="285750" indent="-285750">
              <a:spcBef>
                <a:spcPts val="0"/>
              </a:spcBef>
              <a:buFont typeface="Arial,Sans-Serif" panose="020B0604020202020204" pitchFamily="34" charset="0"/>
            </a:pPr>
            <a:endParaRPr lang="en-US" sz="1600"/>
          </a:p>
          <a:p>
            <a:pPr marL="0" indent="0">
              <a:spcBef>
                <a:spcPts val="0"/>
              </a:spcBef>
              <a:buNone/>
            </a:pPr>
            <a:r>
              <a:rPr lang="en-US" sz="1600"/>
              <a:t>Feels :</a:t>
            </a:r>
          </a:p>
          <a:p>
            <a:pPr marL="0" indent="0">
              <a:spcBef>
                <a:spcPts val="0"/>
              </a:spcBef>
              <a:buNone/>
            </a:pPr>
            <a:endParaRPr lang="en-US" sz="1600"/>
          </a:p>
          <a:p>
            <a:pPr marL="285750" indent="-285750">
              <a:spcBef>
                <a:spcPts val="0"/>
              </a:spcBef>
              <a:buFont typeface="Arial,Sans-Serif" panose="020B0604020202020204" pitchFamily="34" charset="0"/>
            </a:pPr>
            <a:r>
              <a:rPr lang="en-US" sz="1600"/>
              <a:t>Frustrated by buffering, especially during live events.</a:t>
            </a:r>
          </a:p>
          <a:p>
            <a:pPr marL="285750" indent="-285750">
              <a:spcBef>
                <a:spcPts val="0"/>
              </a:spcBef>
              <a:buFont typeface="Arial,Sans-Serif" panose="020B0604020202020204" pitchFamily="34" charset="0"/>
            </a:pPr>
            <a:r>
              <a:rPr lang="en-US" sz="1600"/>
              <a:t>Annoyed that ads load perfectly, but content struggles.</a:t>
            </a:r>
          </a:p>
          <a:p>
            <a:pPr marL="285750" indent="-285750">
              <a:spcBef>
                <a:spcPts val="0"/>
              </a:spcBef>
              <a:buFont typeface="Arial,Sans-Serif" panose="020B0604020202020204" pitchFamily="34" charset="0"/>
            </a:pPr>
            <a:r>
              <a:rPr lang="en-US" sz="1600"/>
              <a:t>Disappointed she can’t share shows with family abroad.</a:t>
            </a:r>
          </a:p>
          <a:p>
            <a:pPr marL="285750" indent="-285750">
              <a:spcBef>
                <a:spcPts val="0"/>
              </a:spcBef>
              <a:buFont typeface="Arial,Sans-Serif" panose="020B0604020202020204" pitchFamily="34" charset="0"/>
            </a:pPr>
            <a:r>
              <a:rPr lang="en-US" sz="1600"/>
              <a:t>Overwhelmed by a clunky user interface.</a:t>
            </a:r>
          </a:p>
          <a:p>
            <a:pPr>
              <a:spcBef>
                <a:spcPts val="0"/>
              </a:spcBef>
            </a:pPr>
            <a:endParaRPr lang="en-US" sz="1600"/>
          </a:p>
          <a:p>
            <a:pPr marL="285750" indent="-285750">
              <a:spcBef>
                <a:spcPts val="0"/>
              </a:spcBef>
              <a:buFont typeface="Arial,Sans-Serif" panose="020B0604020202020204" pitchFamily="34" charset="0"/>
            </a:pPr>
            <a:endParaRPr lang="en-US" sz="1600"/>
          </a:p>
          <a:p>
            <a:pPr>
              <a:spcBef>
                <a:spcPts val="0"/>
              </a:spcBef>
            </a:pPr>
            <a:endParaRPr lang="en-US" sz="1600"/>
          </a:p>
          <a:p>
            <a:endParaRPr lang="en-US" sz="1600"/>
          </a:p>
          <a:p>
            <a:endParaRPr lang="en-US" sz="1600"/>
          </a:p>
        </p:txBody>
      </p:sp>
      <p:pic>
        <p:nvPicPr>
          <p:cNvPr id="4" name="Graphic 3" descr="Head with gears outline">
            <a:extLst>
              <a:ext uri="{FF2B5EF4-FFF2-40B4-BE49-F238E27FC236}">
                <a16:creationId xmlns:a16="http://schemas.microsoft.com/office/drawing/2014/main" id="{CE5096C9-3AAA-F194-AE18-4E691FC07C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91531" y="1193520"/>
            <a:ext cx="2055975" cy="2055975"/>
          </a:xfrm>
          <a:prstGeom prst="rect">
            <a:avLst/>
          </a:prstGeom>
        </p:spPr>
      </p:pic>
      <p:pic>
        <p:nvPicPr>
          <p:cNvPr id="8" name="Graphic 7" descr="Heart with pulse outline">
            <a:extLst>
              <a:ext uri="{FF2B5EF4-FFF2-40B4-BE49-F238E27FC236}">
                <a16:creationId xmlns:a16="http://schemas.microsoft.com/office/drawing/2014/main" id="{C52B568A-AF27-2AAE-C464-610EF95EA9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91532" y="3577701"/>
            <a:ext cx="2055975" cy="2055975"/>
          </a:xfrm>
          <a:prstGeom prst="rect">
            <a:avLst/>
          </a:prstGeom>
        </p:spPr>
      </p:pic>
      <p:sp>
        <p:nvSpPr>
          <p:cNvPr id="29" name="Freeform: Shape 28">
            <a:extLst>
              <a:ext uri="{FF2B5EF4-FFF2-40B4-BE49-F238E27FC236}">
                <a16:creationId xmlns:a16="http://schemas.microsoft.com/office/drawing/2014/main" id="{CC7BCC73-A901-44EB-B0E7-879E1926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95525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FEDF531-2F64-D777-B05F-AF21F3F71B5B}"/>
              </a:ext>
            </a:extLst>
          </p:cNvPr>
          <p:cNvSpPr>
            <a:spLocks noGrp="1"/>
          </p:cNvSpPr>
          <p:nvPr>
            <p:ph type="title"/>
          </p:nvPr>
        </p:nvSpPr>
        <p:spPr>
          <a:xfrm>
            <a:off x="1137034" y="1053295"/>
            <a:ext cx="6836927" cy="1322888"/>
          </a:xfrm>
        </p:spPr>
        <p:txBody>
          <a:bodyPr>
            <a:normAutofit fontScale="90000"/>
          </a:bodyPr>
          <a:lstStyle/>
          <a:p>
            <a:br>
              <a:rPr lang="en-US"/>
            </a:br>
            <a:br>
              <a:rPr lang="en-US"/>
            </a:br>
            <a:r>
              <a:rPr lang="en-US"/>
              <a:t>Empathy Map: Frustrated Fiona.</a:t>
            </a:r>
          </a:p>
          <a:p>
            <a:endParaRPr lang="en-US"/>
          </a:p>
          <a:p>
            <a:endParaRPr lang="en-US"/>
          </a:p>
        </p:txBody>
      </p:sp>
      <p:sp>
        <p:nvSpPr>
          <p:cNvPr id="3" name="Content Placeholder 2">
            <a:extLst>
              <a:ext uri="{FF2B5EF4-FFF2-40B4-BE49-F238E27FC236}">
                <a16:creationId xmlns:a16="http://schemas.microsoft.com/office/drawing/2014/main" id="{402706C4-A087-BEC2-A789-881CADD31B06}"/>
              </a:ext>
            </a:extLst>
          </p:cNvPr>
          <p:cNvSpPr>
            <a:spLocks noGrp="1"/>
          </p:cNvSpPr>
          <p:nvPr>
            <p:ph idx="1"/>
          </p:nvPr>
        </p:nvSpPr>
        <p:spPr>
          <a:xfrm>
            <a:off x="1137034" y="2194101"/>
            <a:ext cx="6433805" cy="3908585"/>
          </a:xfrm>
        </p:spPr>
        <p:txBody>
          <a:bodyPr vert="horz" lIns="91440" tIns="45720" rIns="91440" bIns="45720" rtlCol="0">
            <a:normAutofit/>
          </a:bodyPr>
          <a:lstStyle/>
          <a:p>
            <a:pPr marL="0" indent="0">
              <a:buNone/>
            </a:pPr>
            <a:r>
              <a:rPr lang="en-US" sz="1700"/>
              <a:t>Says</a:t>
            </a:r>
            <a:r>
              <a:rPr lang="en-US" sz="1700">
                <a:ea typeface="+mn-lt"/>
                <a:cs typeface="+mn-lt"/>
              </a:rPr>
              <a:t> :</a:t>
            </a:r>
            <a:endParaRPr lang="en-US" sz="1700"/>
          </a:p>
          <a:p>
            <a:r>
              <a:rPr lang="en-US" sz="1700">
                <a:ea typeface="+mn-lt"/>
                <a:cs typeface="+mn-lt"/>
              </a:rPr>
              <a:t>"Why do ads load instantly, but my show keeps buffering?"</a:t>
            </a:r>
            <a:endParaRPr lang="en-US" sz="1700"/>
          </a:p>
          <a:p>
            <a:r>
              <a:rPr lang="en-US" sz="1700">
                <a:ea typeface="+mn-lt"/>
                <a:cs typeface="+mn-lt"/>
              </a:rPr>
              <a:t>"I just want to catch up on the news without interruptions!"</a:t>
            </a:r>
            <a:endParaRPr lang="en-US" sz="1700"/>
          </a:p>
          <a:p>
            <a:r>
              <a:rPr lang="en-US" sz="1700">
                <a:ea typeface="+mn-lt"/>
                <a:cs typeface="+mn-lt"/>
              </a:rPr>
              <a:t>"Why is this show not available outside Ireland?"</a:t>
            </a:r>
            <a:endParaRPr lang="en-US" sz="1700"/>
          </a:p>
          <a:p>
            <a:r>
              <a:rPr lang="en-US" sz="1700">
                <a:ea typeface="+mn-lt"/>
                <a:cs typeface="+mn-lt"/>
              </a:rPr>
              <a:t>"RTÉ Player needs a better layout to find content faster."</a:t>
            </a:r>
            <a:endParaRPr lang="en-US" sz="1700"/>
          </a:p>
          <a:p>
            <a:pPr marL="0" indent="0">
              <a:buNone/>
            </a:pPr>
            <a:r>
              <a:rPr lang="en-US" sz="1700"/>
              <a:t>Does :</a:t>
            </a:r>
          </a:p>
          <a:p>
            <a:r>
              <a:rPr lang="en-US" sz="1700">
                <a:ea typeface="+mn-lt"/>
                <a:cs typeface="+mn-lt"/>
              </a:rPr>
              <a:t>Watches TV shows and news mainly on RTÉ Player.</a:t>
            </a:r>
            <a:endParaRPr lang="en-US" sz="1700"/>
          </a:p>
          <a:p>
            <a:r>
              <a:rPr lang="en-US" sz="1700">
                <a:ea typeface="+mn-lt"/>
                <a:cs typeface="+mn-lt"/>
              </a:rPr>
              <a:t>Attempts to stream live sports but gets frustrated with buffering.</a:t>
            </a:r>
            <a:endParaRPr lang="en-US" sz="1700"/>
          </a:p>
          <a:p>
            <a:r>
              <a:rPr lang="en-US" sz="1700">
                <a:ea typeface="+mn-lt"/>
                <a:cs typeface="+mn-lt"/>
              </a:rPr>
              <a:t>Looks into Netflix but sticks with RTÉ for Irish content.</a:t>
            </a:r>
            <a:endParaRPr lang="en-US" sz="1700"/>
          </a:p>
          <a:p>
            <a:r>
              <a:rPr lang="en-US" sz="1700">
                <a:ea typeface="+mn-lt"/>
                <a:cs typeface="+mn-lt"/>
              </a:rPr>
              <a:t>Tries (and fails) to share shows with family abroad.</a:t>
            </a:r>
            <a:endParaRPr lang="en-US" sz="1700"/>
          </a:p>
          <a:p>
            <a:endParaRPr lang="en-US" sz="1700"/>
          </a:p>
        </p:txBody>
      </p:sp>
      <p:pic>
        <p:nvPicPr>
          <p:cNvPr id="4" name="Graphic 3" descr="Call center outline">
            <a:extLst>
              <a:ext uri="{FF2B5EF4-FFF2-40B4-BE49-F238E27FC236}">
                <a16:creationId xmlns:a16="http://schemas.microsoft.com/office/drawing/2014/main" id="{0CB4058D-87A9-64C6-1F75-740FE1042D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51382" y="1702361"/>
            <a:ext cx="2206950" cy="2206950"/>
          </a:xfrm>
          <a:prstGeom prst="rect">
            <a:avLst/>
          </a:prstGeom>
        </p:spPr>
      </p:pic>
      <p:pic>
        <p:nvPicPr>
          <p:cNvPr id="5" name="Graphic 4" descr="Film reel outline">
            <a:extLst>
              <a:ext uri="{FF2B5EF4-FFF2-40B4-BE49-F238E27FC236}">
                <a16:creationId xmlns:a16="http://schemas.microsoft.com/office/drawing/2014/main" id="{E6D57C8E-082A-ADEC-EE16-1689E48AD8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51382" y="3912740"/>
            <a:ext cx="2235886" cy="2206950"/>
          </a:xfrm>
          <a:prstGeom prst="rect">
            <a:avLst/>
          </a:prstGeom>
        </p:spPr>
      </p:pic>
    </p:spTree>
    <p:extLst>
      <p:ext uri="{BB962C8B-B14F-4D97-AF65-F5344CB8AC3E}">
        <p14:creationId xmlns:p14="http://schemas.microsoft.com/office/powerpoint/2010/main" val="207448799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9B2D191-CB4C-38C6-1346-EBD7ED8C7434}"/>
              </a:ext>
            </a:extLst>
          </p:cNvPr>
          <p:cNvPicPr>
            <a:picLocks noChangeAspect="1"/>
          </p:cNvPicPr>
          <p:nvPr/>
        </p:nvPicPr>
        <p:blipFill>
          <a:blip r:embed="rId2">
            <a:alphaModFix amt="35000"/>
          </a:blip>
          <a:srcRect l="17029" r="1466" b="7"/>
          <a:stretch/>
        </p:blipFill>
        <p:spPr>
          <a:xfrm>
            <a:off x="20" y="10"/>
            <a:ext cx="12191980" cy="6857990"/>
          </a:xfrm>
          <a:prstGeom prst="rect">
            <a:avLst/>
          </a:prstGeom>
        </p:spPr>
      </p:pic>
      <p:sp>
        <p:nvSpPr>
          <p:cNvPr id="2" name="Title 1">
            <a:extLst>
              <a:ext uri="{FF2B5EF4-FFF2-40B4-BE49-F238E27FC236}">
                <a16:creationId xmlns:a16="http://schemas.microsoft.com/office/drawing/2014/main" id="{308DD099-48AA-8735-FC06-CCBBA24DC8CB}"/>
              </a:ext>
            </a:extLst>
          </p:cNvPr>
          <p:cNvSpPr>
            <a:spLocks noGrp="1"/>
          </p:cNvSpPr>
          <p:nvPr>
            <p:ph type="title"/>
          </p:nvPr>
        </p:nvSpPr>
        <p:spPr/>
        <p:txBody>
          <a:bodyPr>
            <a:normAutofit/>
          </a:bodyPr>
          <a:lstStyle/>
          <a:p>
            <a:r>
              <a:rPr lang="en-US">
                <a:solidFill>
                  <a:srgbClr val="FFFFFF"/>
                </a:solidFill>
              </a:rPr>
              <a:t>Key Issues Identified</a:t>
            </a:r>
          </a:p>
        </p:txBody>
      </p:sp>
      <p:graphicFrame>
        <p:nvGraphicFramePr>
          <p:cNvPr id="5" name="Content Placeholder 2">
            <a:extLst>
              <a:ext uri="{FF2B5EF4-FFF2-40B4-BE49-F238E27FC236}">
                <a16:creationId xmlns:a16="http://schemas.microsoft.com/office/drawing/2014/main" id="{B38410DA-2AAD-5089-9E9E-D77FF1201A7D}"/>
              </a:ext>
            </a:extLst>
          </p:cNvPr>
          <p:cNvGraphicFramePr>
            <a:graphicFrameLocks noGrp="1"/>
          </p:cNvGraphicFramePr>
          <p:nvPr>
            <p:ph idx="1"/>
            <p:extLst>
              <p:ext uri="{D42A27DB-BD31-4B8C-83A1-F6EECF244321}">
                <p14:modId xmlns:p14="http://schemas.microsoft.com/office/powerpoint/2010/main" val="2457222349"/>
              </p:ext>
            </p:extLst>
          </p:nvPr>
        </p:nvGraphicFramePr>
        <p:xfrm>
          <a:off x="838200" y="17113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7114267"/>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RTÉ Player </vt:lpstr>
      <vt:lpstr>User Research: Usage Patterns &amp; Satisfaction</vt:lpstr>
      <vt:lpstr>User Research: Usage Patterns &amp; Satisfaction</vt:lpstr>
      <vt:lpstr>Desk Research</vt:lpstr>
      <vt:lpstr>Persona 1: Frustrated Fiona</vt:lpstr>
      <vt:lpstr>Persona 2: Irritated Ian</vt:lpstr>
      <vt:lpstr>Empathy Map: Frustrated Fiona. </vt:lpstr>
      <vt:lpstr>  Empathy Map: Frustrated Fiona.  </vt:lpstr>
      <vt:lpstr>Key Issues Identified</vt:lpstr>
      <vt:lpstr>As Is and To Be Scenarios Bases On These Key Issues</vt:lpstr>
      <vt:lpstr>Task 1: Watching a Favorite TV Show</vt:lpstr>
      <vt:lpstr>Task 2: Accessing Content from Abroad</vt:lpstr>
      <vt:lpstr>To Be:</vt:lpstr>
      <vt:lpstr>How Have Other Apps Handled These Problems?</vt:lpstr>
      <vt:lpstr>1. Streaming Performance and Buffering</vt:lpstr>
      <vt:lpstr>2. Geo-Restrictions</vt:lpstr>
      <vt:lpstr>3. Ad Experience</vt:lpstr>
      <vt:lpstr>4. User Interface (UI) Design and Navigation</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2025-03-06T15:53:55Z</dcterms:created>
  <dcterms:modified xsi:type="dcterms:W3CDTF">2025-03-13T15:35:29Z</dcterms:modified>
</cp:coreProperties>
</file>