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27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19/03/2015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35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19/03/2015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6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19/03/2015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30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19/03/2015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71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19/03/2015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81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19/03/2015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9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19/03/2015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89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19/03/2015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47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19/03/2015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18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19/03/2015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55AC-EF36-440B-8C1B-720548F138AE}" type="datetimeFigureOut">
              <a:rPr lang="en-GB" smtClean="0"/>
              <a:t>19/03/2015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57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55AC-EF36-440B-8C1B-720548F138AE}" type="datetimeFigureOut">
              <a:rPr lang="en-GB" smtClean="0"/>
              <a:t>19/03/2015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0FFD1-7800-4F3D-8C5D-2A19DBE5B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25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858858"/>
              </p:ext>
            </p:extLst>
          </p:nvPr>
        </p:nvGraphicFramePr>
        <p:xfrm>
          <a:off x="2824892" y="872726"/>
          <a:ext cx="1729655" cy="576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3" imgW="101520" imgH="203040" progId="Equation.3">
                  <p:embed/>
                </p:oleObj>
              </mc:Choice>
              <mc:Fallback>
                <p:oleObj name="Equation" r:id="rId3" imgW="1015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4892" y="872726"/>
                        <a:ext cx="1729655" cy="5760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420888" y="1354478"/>
            <a:ext cx="3076663" cy="4543213"/>
            <a:chOff x="4562662" y="1452681"/>
            <a:chExt cx="3076663" cy="4543213"/>
          </a:xfrm>
        </p:grpSpPr>
        <p:grpSp>
          <p:nvGrpSpPr>
            <p:cNvPr id="41" name="Group 40"/>
            <p:cNvGrpSpPr/>
            <p:nvPr/>
          </p:nvGrpSpPr>
          <p:grpSpPr>
            <a:xfrm>
              <a:off x="4576291" y="1452681"/>
              <a:ext cx="2981378" cy="506144"/>
              <a:chOff x="1697698" y="2924944"/>
              <a:chExt cx="5080818" cy="1514256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416626" y="2924944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632650" y="2924944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848674" y="2924944"/>
                <a:ext cx="216024" cy="21602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064698" y="2924944"/>
                <a:ext cx="216024" cy="21602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280722" y="2924944"/>
                <a:ext cx="216024" cy="21602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4496746" y="2924944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712770" y="2924944"/>
                <a:ext cx="216024" cy="21602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1697698" y="4221088"/>
                <a:ext cx="5080818" cy="218112"/>
                <a:chOff x="1725418" y="3716091"/>
                <a:chExt cx="5080818" cy="218112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1725418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1941442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157466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2481502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2697526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2913550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0" name="Group 89"/>
                <p:cNvGrpSpPr/>
                <p:nvPr/>
              </p:nvGrpSpPr>
              <p:grpSpPr>
                <a:xfrm>
                  <a:off x="6181508" y="3716091"/>
                  <a:ext cx="624728" cy="218112"/>
                  <a:chOff x="6181508" y="3716091"/>
                  <a:chExt cx="624728" cy="218112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6181508" y="3718179"/>
                    <a:ext cx="216024" cy="21602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6590212" y="3716091"/>
                    <a:ext cx="216024" cy="21602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5" name="Rectangle 104"/>
                  <p:cNvSpPr/>
                  <p:nvPr/>
                </p:nvSpPr>
                <p:spPr>
                  <a:xfrm>
                    <a:off x="6374188" y="3717032"/>
                    <a:ext cx="216024" cy="21602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91" name="Rectangle 90"/>
                <p:cNvSpPr/>
                <p:nvPr/>
              </p:nvSpPr>
              <p:spPr>
                <a:xfrm>
                  <a:off x="5433830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5649854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5865878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3231573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3447597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3663621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3965018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4181042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4397066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4699450" y="3718179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4915474" y="3718179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5131498" y="3718179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77" name="Straight Arrow Connector 76"/>
              <p:cNvCxnSpPr>
                <a:stCxn id="42" idx="2"/>
              </p:cNvCxnSpPr>
              <p:nvPr/>
            </p:nvCxnSpPr>
            <p:spPr>
              <a:xfrm flipH="1">
                <a:off x="2021734" y="3140968"/>
                <a:ext cx="1502904" cy="1008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stCxn id="43" idx="2"/>
              </p:cNvCxnSpPr>
              <p:nvPr/>
            </p:nvCxnSpPr>
            <p:spPr>
              <a:xfrm flipH="1">
                <a:off x="2773186" y="3140968"/>
                <a:ext cx="967476" cy="1008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stCxn id="44" idx="2"/>
              </p:cNvCxnSpPr>
              <p:nvPr/>
            </p:nvCxnSpPr>
            <p:spPr>
              <a:xfrm flipH="1">
                <a:off x="3524638" y="3140968"/>
                <a:ext cx="432048" cy="1008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45" idx="2"/>
              </p:cNvCxnSpPr>
              <p:nvPr/>
            </p:nvCxnSpPr>
            <p:spPr>
              <a:xfrm>
                <a:off x="4172710" y="3140968"/>
                <a:ext cx="108012" cy="1008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46" idx="2"/>
              </p:cNvCxnSpPr>
              <p:nvPr/>
            </p:nvCxnSpPr>
            <p:spPr>
              <a:xfrm>
                <a:off x="4388734" y="3140968"/>
                <a:ext cx="607032" cy="1008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47" idx="2"/>
              </p:cNvCxnSpPr>
              <p:nvPr/>
            </p:nvCxnSpPr>
            <p:spPr>
              <a:xfrm>
                <a:off x="4604758" y="3140968"/>
                <a:ext cx="1125388" cy="1008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75" idx="2"/>
                <a:endCxn id="105" idx="0"/>
              </p:cNvCxnSpPr>
              <p:nvPr/>
            </p:nvCxnSpPr>
            <p:spPr>
              <a:xfrm>
                <a:off x="4820782" y="3140968"/>
                <a:ext cx="1633698" cy="10810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/>
            <p:cNvGrpSpPr/>
            <p:nvPr/>
          </p:nvGrpSpPr>
          <p:grpSpPr>
            <a:xfrm>
              <a:off x="4601930" y="2153739"/>
              <a:ext cx="2981378" cy="506144"/>
              <a:chOff x="1697698" y="2924944"/>
              <a:chExt cx="5080818" cy="1514256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3416626" y="2924944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3632650" y="2924944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3848674" y="2924944"/>
                <a:ext cx="216024" cy="21602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64698" y="2924944"/>
                <a:ext cx="216024" cy="21602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4280722" y="2924944"/>
                <a:ext cx="216024" cy="21602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4496746" y="2924944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4712770" y="2924944"/>
                <a:ext cx="216024" cy="21602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1697698" y="4221088"/>
                <a:ext cx="5080818" cy="218112"/>
                <a:chOff x="1725418" y="3716091"/>
                <a:chExt cx="5080818" cy="218112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1725418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1941442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2157466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2481502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2697526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2913550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6181508" y="3716091"/>
                  <a:ext cx="624728" cy="218112"/>
                  <a:chOff x="6181508" y="3716091"/>
                  <a:chExt cx="624728" cy="218112"/>
                </a:xfrm>
              </p:grpSpPr>
              <p:sp>
                <p:nvSpPr>
                  <p:cNvPr id="141" name="Rectangle 140"/>
                  <p:cNvSpPr/>
                  <p:nvPr/>
                </p:nvSpPr>
                <p:spPr>
                  <a:xfrm>
                    <a:off x="6181508" y="3718179"/>
                    <a:ext cx="216024" cy="21602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2" name="Rectangle 141"/>
                  <p:cNvSpPr/>
                  <p:nvPr/>
                </p:nvSpPr>
                <p:spPr>
                  <a:xfrm>
                    <a:off x="6590212" y="3716091"/>
                    <a:ext cx="216024" cy="21602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3" name="Rectangle 142"/>
                  <p:cNvSpPr/>
                  <p:nvPr/>
                </p:nvSpPr>
                <p:spPr>
                  <a:xfrm>
                    <a:off x="6374188" y="3717032"/>
                    <a:ext cx="216024" cy="21602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29" name="Rectangle 128"/>
                <p:cNvSpPr/>
                <p:nvPr/>
              </p:nvSpPr>
              <p:spPr>
                <a:xfrm>
                  <a:off x="5433830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5649854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5865878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3231573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3447597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3663621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965018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4181042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4397066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4699450" y="3718179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4915474" y="3718179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5131498" y="3718179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15" name="Straight Arrow Connector 114"/>
              <p:cNvCxnSpPr>
                <a:stCxn id="107" idx="2"/>
              </p:cNvCxnSpPr>
              <p:nvPr/>
            </p:nvCxnSpPr>
            <p:spPr>
              <a:xfrm flipH="1">
                <a:off x="2021734" y="3140968"/>
                <a:ext cx="1502904" cy="1008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>
                <a:stCxn id="108" idx="2"/>
              </p:cNvCxnSpPr>
              <p:nvPr/>
            </p:nvCxnSpPr>
            <p:spPr>
              <a:xfrm flipH="1">
                <a:off x="2773186" y="3140968"/>
                <a:ext cx="967476" cy="1008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stCxn id="109" idx="2"/>
              </p:cNvCxnSpPr>
              <p:nvPr/>
            </p:nvCxnSpPr>
            <p:spPr>
              <a:xfrm flipH="1">
                <a:off x="3524638" y="3140968"/>
                <a:ext cx="432048" cy="1008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110" idx="2"/>
              </p:cNvCxnSpPr>
              <p:nvPr/>
            </p:nvCxnSpPr>
            <p:spPr>
              <a:xfrm>
                <a:off x="4172710" y="3140968"/>
                <a:ext cx="108012" cy="1008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>
                <a:stCxn id="111" idx="2"/>
              </p:cNvCxnSpPr>
              <p:nvPr/>
            </p:nvCxnSpPr>
            <p:spPr>
              <a:xfrm>
                <a:off x="4388734" y="3140968"/>
                <a:ext cx="607032" cy="1008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>
                <a:stCxn id="112" idx="2"/>
              </p:cNvCxnSpPr>
              <p:nvPr/>
            </p:nvCxnSpPr>
            <p:spPr>
              <a:xfrm>
                <a:off x="4604758" y="3140968"/>
                <a:ext cx="1125388" cy="1008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113" idx="2"/>
                <a:endCxn id="143" idx="0"/>
              </p:cNvCxnSpPr>
              <p:nvPr/>
            </p:nvCxnSpPr>
            <p:spPr>
              <a:xfrm>
                <a:off x="4820782" y="3140968"/>
                <a:ext cx="1633698" cy="10810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/>
            <p:cNvGrpSpPr/>
            <p:nvPr/>
          </p:nvGrpSpPr>
          <p:grpSpPr>
            <a:xfrm>
              <a:off x="4562662" y="2816087"/>
              <a:ext cx="2981378" cy="506144"/>
              <a:chOff x="1697698" y="2924944"/>
              <a:chExt cx="5080818" cy="1514256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3416626" y="2924944"/>
                <a:ext cx="216024" cy="21602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632650" y="2924944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3848674" y="2924944"/>
                <a:ext cx="216024" cy="21602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4064698" y="2924944"/>
                <a:ext cx="216024" cy="21602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4280722" y="2924944"/>
                <a:ext cx="216024" cy="21602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4496746" y="2924944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4712770" y="2924944"/>
                <a:ext cx="216024" cy="21602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1697698" y="4221088"/>
                <a:ext cx="5080818" cy="218112"/>
                <a:chOff x="1725418" y="3716091"/>
                <a:chExt cx="5080818" cy="218112"/>
              </a:xfrm>
            </p:grpSpPr>
            <p:sp>
              <p:nvSpPr>
                <p:cNvPr id="160" name="Rectangle 159"/>
                <p:cNvSpPr/>
                <p:nvPr/>
              </p:nvSpPr>
              <p:spPr>
                <a:xfrm>
                  <a:off x="1725418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1941442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>
                  <a:off x="2157466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>
                <a:xfrm>
                  <a:off x="2481502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2697526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2913550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6181508" y="3716091"/>
                  <a:ext cx="624728" cy="218112"/>
                  <a:chOff x="6181508" y="3716091"/>
                  <a:chExt cx="624728" cy="218112"/>
                </a:xfrm>
              </p:grpSpPr>
              <p:sp>
                <p:nvSpPr>
                  <p:cNvPr id="179" name="Rectangle 178"/>
                  <p:cNvSpPr/>
                  <p:nvPr/>
                </p:nvSpPr>
                <p:spPr>
                  <a:xfrm>
                    <a:off x="6181508" y="3718179"/>
                    <a:ext cx="216024" cy="21602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80" name="Rectangle 179"/>
                  <p:cNvSpPr/>
                  <p:nvPr/>
                </p:nvSpPr>
                <p:spPr>
                  <a:xfrm>
                    <a:off x="6590212" y="3716091"/>
                    <a:ext cx="216024" cy="21602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>
                  <a:xfrm>
                    <a:off x="6374188" y="3717032"/>
                    <a:ext cx="216024" cy="21602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67" name="Rectangle 166"/>
                <p:cNvSpPr/>
                <p:nvPr/>
              </p:nvSpPr>
              <p:spPr>
                <a:xfrm>
                  <a:off x="5433830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5649854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5865878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3231573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3447597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3663621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3965018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>
                  <a:off x="4181042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5" name="Rectangle 174"/>
                <p:cNvSpPr/>
                <p:nvPr/>
              </p:nvSpPr>
              <p:spPr>
                <a:xfrm>
                  <a:off x="4397066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6" name="Rectangle 175"/>
                <p:cNvSpPr/>
                <p:nvPr/>
              </p:nvSpPr>
              <p:spPr>
                <a:xfrm>
                  <a:off x="4699450" y="3718179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4915474" y="3718179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5131498" y="3718179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53" name="Straight Arrow Connector 152"/>
              <p:cNvCxnSpPr>
                <a:stCxn id="145" idx="2"/>
              </p:cNvCxnSpPr>
              <p:nvPr/>
            </p:nvCxnSpPr>
            <p:spPr>
              <a:xfrm flipH="1">
                <a:off x="2021734" y="3140968"/>
                <a:ext cx="1502904" cy="1008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>
                <a:stCxn id="146" idx="2"/>
              </p:cNvCxnSpPr>
              <p:nvPr/>
            </p:nvCxnSpPr>
            <p:spPr>
              <a:xfrm flipH="1">
                <a:off x="2773186" y="3140968"/>
                <a:ext cx="967476" cy="1008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>
                <a:stCxn id="147" idx="2"/>
              </p:cNvCxnSpPr>
              <p:nvPr/>
            </p:nvCxnSpPr>
            <p:spPr>
              <a:xfrm flipH="1">
                <a:off x="3524638" y="3140968"/>
                <a:ext cx="432048" cy="1008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>
                <a:stCxn id="148" idx="2"/>
              </p:cNvCxnSpPr>
              <p:nvPr/>
            </p:nvCxnSpPr>
            <p:spPr>
              <a:xfrm>
                <a:off x="4172710" y="3140968"/>
                <a:ext cx="108012" cy="1008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>
                <a:stCxn id="149" idx="2"/>
              </p:cNvCxnSpPr>
              <p:nvPr/>
            </p:nvCxnSpPr>
            <p:spPr>
              <a:xfrm>
                <a:off x="4388734" y="3140968"/>
                <a:ext cx="607032" cy="1008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>
                <a:stCxn id="150" idx="2"/>
              </p:cNvCxnSpPr>
              <p:nvPr/>
            </p:nvCxnSpPr>
            <p:spPr>
              <a:xfrm>
                <a:off x="4604758" y="3140968"/>
                <a:ext cx="1125388" cy="1008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>
                <a:stCxn id="151" idx="2"/>
                <a:endCxn id="181" idx="0"/>
              </p:cNvCxnSpPr>
              <p:nvPr/>
            </p:nvCxnSpPr>
            <p:spPr>
              <a:xfrm>
                <a:off x="4820782" y="3140968"/>
                <a:ext cx="1633698" cy="10810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1" name="Group 220"/>
            <p:cNvGrpSpPr/>
            <p:nvPr/>
          </p:nvGrpSpPr>
          <p:grpSpPr>
            <a:xfrm>
              <a:off x="4607302" y="3442078"/>
              <a:ext cx="2981378" cy="506144"/>
              <a:chOff x="1697698" y="2924944"/>
              <a:chExt cx="5080818" cy="1514256"/>
            </a:xfrm>
          </p:grpSpPr>
          <p:sp>
            <p:nvSpPr>
              <p:cNvPr id="298" name="Rectangle 297"/>
              <p:cNvSpPr/>
              <p:nvPr/>
            </p:nvSpPr>
            <p:spPr>
              <a:xfrm>
                <a:off x="3416626" y="2924944"/>
                <a:ext cx="216024" cy="21602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3632650" y="2924944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3848674" y="2924944"/>
                <a:ext cx="216024" cy="21602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4064698" y="2924944"/>
                <a:ext cx="216024" cy="21602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4280722" y="2924944"/>
                <a:ext cx="216024" cy="21602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4496746" y="2924944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4" name="Rectangle 303"/>
              <p:cNvSpPr/>
              <p:nvPr/>
            </p:nvSpPr>
            <p:spPr>
              <a:xfrm>
                <a:off x="4712770" y="2924944"/>
                <a:ext cx="216024" cy="21602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05" name="Group 304"/>
              <p:cNvGrpSpPr/>
              <p:nvPr/>
            </p:nvGrpSpPr>
            <p:grpSpPr>
              <a:xfrm>
                <a:off x="1697698" y="4221088"/>
                <a:ext cx="5080818" cy="218112"/>
                <a:chOff x="1725418" y="3716091"/>
                <a:chExt cx="5080818" cy="218112"/>
              </a:xfrm>
            </p:grpSpPr>
            <p:sp>
              <p:nvSpPr>
                <p:cNvPr id="313" name="Rectangle 312"/>
                <p:cNvSpPr/>
                <p:nvPr/>
              </p:nvSpPr>
              <p:spPr>
                <a:xfrm>
                  <a:off x="1725418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4" name="Rectangle 313"/>
                <p:cNvSpPr/>
                <p:nvPr/>
              </p:nvSpPr>
              <p:spPr>
                <a:xfrm>
                  <a:off x="1941442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5" name="Rectangle 314"/>
                <p:cNvSpPr/>
                <p:nvPr/>
              </p:nvSpPr>
              <p:spPr>
                <a:xfrm>
                  <a:off x="2157466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6" name="Rectangle 315"/>
                <p:cNvSpPr/>
                <p:nvPr/>
              </p:nvSpPr>
              <p:spPr>
                <a:xfrm>
                  <a:off x="2481502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7" name="Rectangle 316"/>
                <p:cNvSpPr/>
                <p:nvPr/>
              </p:nvSpPr>
              <p:spPr>
                <a:xfrm>
                  <a:off x="2697526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8" name="Rectangle 317"/>
                <p:cNvSpPr/>
                <p:nvPr/>
              </p:nvSpPr>
              <p:spPr>
                <a:xfrm>
                  <a:off x="2913550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19" name="Group 318"/>
                <p:cNvGrpSpPr/>
                <p:nvPr/>
              </p:nvGrpSpPr>
              <p:grpSpPr>
                <a:xfrm>
                  <a:off x="6181508" y="3716091"/>
                  <a:ext cx="624728" cy="218112"/>
                  <a:chOff x="6181508" y="3716091"/>
                  <a:chExt cx="624728" cy="218112"/>
                </a:xfrm>
              </p:grpSpPr>
              <p:sp>
                <p:nvSpPr>
                  <p:cNvPr id="332" name="Rectangle 331"/>
                  <p:cNvSpPr/>
                  <p:nvPr/>
                </p:nvSpPr>
                <p:spPr>
                  <a:xfrm>
                    <a:off x="6181508" y="3718179"/>
                    <a:ext cx="216024" cy="21602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3" name="Rectangle 332"/>
                  <p:cNvSpPr/>
                  <p:nvPr/>
                </p:nvSpPr>
                <p:spPr>
                  <a:xfrm>
                    <a:off x="6590212" y="3716091"/>
                    <a:ext cx="216024" cy="21602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4" name="Rectangle 333"/>
                  <p:cNvSpPr/>
                  <p:nvPr/>
                </p:nvSpPr>
                <p:spPr>
                  <a:xfrm>
                    <a:off x="6374188" y="3717032"/>
                    <a:ext cx="216024" cy="21602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320" name="Rectangle 319"/>
                <p:cNvSpPr/>
                <p:nvPr/>
              </p:nvSpPr>
              <p:spPr>
                <a:xfrm>
                  <a:off x="5433830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1" name="Rectangle 320"/>
                <p:cNvSpPr/>
                <p:nvPr/>
              </p:nvSpPr>
              <p:spPr>
                <a:xfrm>
                  <a:off x="5649854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2" name="Rectangle 321"/>
                <p:cNvSpPr/>
                <p:nvPr/>
              </p:nvSpPr>
              <p:spPr>
                <a:xfrm>
                  <a:off x="5865878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3" name="Rectangle 322"/>
                <p:cNvSpPr/>
                <p:nvPr/>
              </p:nvSpPr>
              <p:spPr>
                <a:xfrm>
                  <a:off x="3231573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4" name="Rectangle 323"/>
                <p:cNvSpPr/>
                <p:nvPr/>
              </p:nvSpPr>
              <p:spPr>
                <a:xfrm>
                  <a:off x="3447597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5" name="Rectangle 324"/>
                <p:cNvSpPr/>
                <p:nvPr/>
              </p:nvSpPr>
              <p:spPr>
                <a:xfrm>
                  <a:off x="3663621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6" name="Rectangle 325"/>
                <p:cNvSpPr/>
                <p:nvPr/>
              </p:nvSpPr>
              <p:spPr>
                <a:xfrm>
                  <a:off x="3965018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7" name="Rectangle 326"/>
                <p:cNvSpPr/>
                <p:nvPr/>
              </p:nvSpPr>
              <p:spPr>
                <a:xfrm>
                  <a:off x="4181042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8" name="Rectangle 327"/>
                <p:cNvSpPr/>
                <p:nvPr/>
              </p:nvSpPr>
              <p:spPr>
                <a:xfrm>
                  <a:off x="4397066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9" name="Rectangle 328"/>
                <p:cNvSpPr/>
                <p:nvPr/>
              </p:nvSpPr>
              <p:spPr>
                <a:xfrm>
                  <a:off x="4699450" y="3718179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0" name="Rectangle 329"/>
                <p:cNvSpPr/>
                <p:nvPr/>
              </p:nvSpPr>
              <p:spPr>
                <a:xfrm>
                  <a:off x="4915474" y="3718179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1" name="Rectangle 330"/>
                <p:cNvSpPr/>
                <p:nvPr/>
              </p:nvSpPr>
              <p:spPr>
                <a:xfrm>
                  <a:off x="5131498" y="3718179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306" name="Straight Arrow Connector 305"/>
              <p:cNvCxnSpPr>
                <a:stCxn id="298" idx="2"/>
              </p:cNvCxnSpPr>
              <p:nvPr/>
            </p:nvCxnSpPr>
            <p:spPr>
              <a:xfrm flipH="1">
                <a:off x="2021734" y="3140968"/>
                <a:ext cx="1502904" cy="1008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Arrow Connector 306"/>
              <p:cNvCxnSpPr>
                <a:stCxn id="299" idx="2"/>
              </p:cNvCxnSpPr>
              <p:nvPr/>
            </p:nvCxnSpPr>
            <p:spPr>
              <a:xfrm flipH="1">
                <a:off x="2773186" y="3140968"/>
                <a:ext cx="967476" cy="1008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Arrow Connector 307"/>
              <p:cNvCxnSpPr>
                <a:stCxn id="300" idx="2"/>
              </p:cNvCxnSpPr>
              <p:nvPr/>
            </p:nvCxnSpPr>
            <p:spPr>
              <a:xfrm flipH="1">
                <a:off x="3524638" y="3140968"/>
                <a:ext cx="432048" cy="1008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Arrow Connector 308"/>
              <p:cNvCxnSpPr>
                <a:stCxn id="301" idx="2"/>
              </p:cNvCxnSpPr>
              <p:nvPr/>
            </p:nvCxnSpPr>
            <p:spPr>
              <a:xfrm>
                <a:off x="4172710" y="3140968"/>
                <a:ext cx="108012" cy="1008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/>
              <p:cNvCxnSpPr>
                <a:stCxn id="302" idx="2"/>
              </p:cNvCxnSpPr>
              <p:nvPr/>
            </p:nvCxnSpPr>
            <p:spPr>
              <a:xfrm>
                <a:off x="4388734" y="3140968"/>
                <a:ext cx="607032" cy="1008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310"/>
              <p:cNvCxnSpPr>
                <a:stCxn id="303" idx="2"/>
              </p:cNvCxnSpPr>
              <p:nvPr/>
            </p:nvCxnSpPr>
            <p:spPr>
              <a:xfrm>
                <a:off x="4604758" y="3140968"/>
                <a:ext cx="1125388" cy="1008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Arrow Connector 311"/>
              <p:cNvCxnSpPr>
                <a:stCxn id="304" idx="2"/>
                <a:endCxn id="334" idx="0"/>
              </p:cNvCxnSpPr>
              <p:nvPr/>
            </p:nvCxnSpPr>
            <p:spPr>
              <a:xfrm>
                <a:off x="4820782" y="3140968"/>
                <a:ext cx="1633698" cy="10810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Group 221"/>
            <p:cNvGrpSpPr/>
            <p:nvPr/>
          </p:nvGrpSpPr>
          <p:grpSpPr>
            <a:xfrm>
              <a:off x="4632941" y="4143136"/>
              <a:ext cx="2981378" cy="506144"/>
              <a:chOff x="1697698" y="2924944"/>
              <a:chExt cx="5080818" cy="1514256"/>
            </a:xfrm>
          </p:grpSpPr>
          <p:sp>
            <p:nvSpPr>
              <p:cNvPr id="261" name="Rectangle 260"/>
              <p:cNvSpPr/>
              <p:nvPr/>
            </p:nvSpPr>
            <p:spPr>
              <a:xfrm>
                <a:off x="3416626" y="2924944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3632650" y="2924944"/>
                <a:ext cx="216024" cy="21602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3848674" y="2924944"/>
                <a:ext cx="216024" cy="21602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4064698" y="2924944"/>
                <a:ext cx="216024" cy="21602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4280722" y="2924944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4496746" y="2924944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4712770" y="2924944"/>
                <a:ext cx="216024" cy="21602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68" name="Group 267"/>
              <p:cNvGrpSpPr/>
              <p:nvPr/>
            </p:nvGrpSpPr>
            <p:grpSpPr>
              <a:xfrm>
                <a:off x="1697698" y="4221088"/>
                <a:ext cx="5080818" cy="218112"/>
                <a:chOff x="1725418" y="3716091"/>
                <a:chExt cx="5080818" cy="218112"/>
              </a:xfrm>
            </p:grpSpPr>
            <p:sp>
              <p:nvSpPr>
                <p:cNvPr id="276" name="Rectangle 275"/>
                <p:cNvSpPr/>
                <p:nvPr/>
              </p:nvSpPr>
              <p:spPr>
                <a:xfrm>
                  <a:off x="1725418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7" name="Rectangle 276"/>
                <p:cNvSpPr/>
                <p:nvPr/>
              </p:nvSpPr>
              <p:spPr>
                <a:xfrm>
                  <a:off x="1941442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8" name="Rectangle 277"/>
                <p:cNvSpPr/>
                <p:nvPr/>
              </p:nvSpPr>
              <p:spPr>
                <a:xfrm>
                  <a:off x="2157466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Rectangle 278"/>
                <p:cNvSpPr/>
                <p:nvPr/>
              </p:nvSpPr>
              <p:spPr>
                <a:xfrm>
                  <a:off x="2481502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0" name="Rectangle 279"/>
                <p:cNvSpPr/>
                <p:nvPr/>
              </p:nvSpPr>
              <p:spPr>
                <a:xfrm>
                  <a:off x="2697526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1" name="Rectangle 280"/>
                <p:cNvSpPr/>
                <p:nvPr/>
              </p:nvSpPr>
              <p:spPr>
                <a:xfrm>
                  <a:off x="2913550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82" name="Group 281"/>
                <p:cNvGrpSpPr/>
                <p:nvPr/>
              </p:nvGrpSpPr>
              <p:grpSpPr>
                <a:xfrm>
                  <a:off x="6181508" y="3716091"/>
                  <a:ext cx="624728" cy="218112"/>
                  <a:chOff x="6181508" y="3716091"/>
                  <a:chExt cx="624728" cy="218112"/>
                </a:xfrm>
              </p:grpSpPr>
              <p:sp>
                <p:nvSpPr>
                  <p:cNvPr id="295" name="Rectangle 294"/>
                  <p:cNvSpPr/>
                  <p:nvPr/>
                </p:nvSpPr>
                <p:spPr>
                  <a:xfrm>
                    <a:off x="6181508" y="3718179"/>
                    <a:ext cx="216024" cy="21602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96" name="Rectangle 295"/>
                  <p:cNvSpPr/>
                  <p:nvPr/>
                </p:nvSpPr>
                <p:spPr>
                  <a:xfrm>
                    <a:off x="6590212" y="3716091"/>
                    <a:ext cx="216024" cy="21602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97" name="Rectangle 296"/>
                  <p:cNvSpPr/>
                  <p:nvPr/>
                </p:nvSpPr>
                <p:spPr>
                  <a:xfrm>
                    <a:off x="6374188" y="3717032"/>
                    <a:ext cx="216024" cy="21602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283" name="Rectangle 282"/>
                <p:cNvSpPr/>
                <p:nvPr/>
              </p:nvSpPr>
              <p:spPr>
                <a:xfrm>
                  <a:off x="5433830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4" name="Rectangle 283"/>
                <p:cNvSpPr/>
                <p:nvPr/>
              </p:nvSpPr>
              <p:spPr>
                <a:xfrm>
                  <a:off x="5649854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5" name="Rectangle 284"/>
                <p:cNvSpPr/>
                <p:nvPr/>
              </p:nvSpPr>
              <p:spPr>
                <a:xfrm>
                  <a:off x="5865878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Rectangle 285"/>
                <p:cNvSpPr/>
                <p:nvPr/>
              </p:nvSpPr>
              <p:spPr>
                <a:xfrm>
                  <a:off x="3231573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7" name="Rectangle 286"/>
                <p:cNvSpPr/>
                <p:nvPr/>
              </p:nvSpPr>
              <p:spPr>
                <a:xfrm>
                  <a:off x="3447597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Rectangle 287"/>
                <p:cNvSpPr/>
                <p:nvPr/>
              </p:nvSpPr>
              <p:spPr>
                <a:xfrm>
                  <a:off x="3663621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9" name="Rectangle 288"/>
                <p:cNvSpPr/>
                <p:nvPr/>
              </p:nvSpPr>
              <p:spPr>
                <a:xfrm>
                  <a:off x="3965018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Rectangle 289"/>
                <p:cNvSpPr/>
                <p:nvPr/>
              </p:nvSpPr>
              <p:spPr>
                <a:xfrm>
                  <a:off x="4181042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1" name="Rectangle 290"/>
                <p:cNvSpPr/>
                <p:nvPr/>
              </p:nvSpPr>
              <p:spPr>
                <a:xfrm>
                  <a:off x="4397066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2" name="Rectangle 291"/>
                <p:cNvSpPr/>
                <p:nvPr/>
              </p:nvSpPr>
              <p:spPr>
                <a:xfrm>
                  <a:off x="4699450" y="3718179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3" name="Rectangle 292"/>
                <p:cNvSpPr/>
                <p:nvPr/>
              </p:nvSpPr>
              <p:spPr>
                <a:xfrm>
                  <a:off x="4915474" y="3718179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4" name="Rectangle 293"/>
                <p:cNvSpPr/>
                <p:nvPr/>
              </p:nvSpPr>
              <p:spPr>
                <a:xfrm>
                  <a:off x="5131498" y="3718179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269" name="Straight Arrow Connector 268"/>
              <p:cNvCxnSpPr>
                <a:stCxn id="261" idx="2"/>
              </p:cNvCxnSpPr>
              <p:nvPr/>
            </p:nvCxnSpPr>
            <p:spPr>
              <a:xfrm flipH="1">
                <a:off x="2021734" y="3140968"/>
                <a:ext cx="1502904" cy="1008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/>
              <p:cNvCxnSpPr>
                <a:stCxn id="262" idx="2"/>
              </p:cNvCxnSpPr>
              <p:nvPr/>
            </p:nvCxnSpPr>
            <p:spPr>
              <a:xfrm flipH="1">
                <a:off x="2773186" y="3140968"/>
                <a:ext cx="967476" cy="1008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/>
              <p:cNvCxnSpPr>
                <a:stCxn id="263" idx="2"/>
              </p:cNvCxnSpPr>
              <p:nvPr/>
            </p:nvCxnSpPr>
            <p:spPr>
              <a:xfrm flipH="1">
                <a:off x="3524638" y="3140968"/>
                <a:ext cx="432048" cy="1008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/>
              <p:cNvCxnSpPr>
                <a:stCxn id="264" idx="2"/>
              </p:cNvCxnSpPr>
              <p:nvPr/>
            </p:nvCxnSpPr>
            <p:spPr>
              <a:xfrm>
                <a:off x="4172710" y="3140968"/>
                <a:ext cx="108012" cy="1008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/>
              <p:cNvCxnSpPr>
                <a:stCxn id="265" idx="2"/>
              </p:cNvCxnSpPr>
              <p:nvPr/>
            </p:nvCxnSpPr>
            <p:spPr>
              <a:xfrm>
                <a:off x="4388734" y="3140968"/>
                <a:ext cx="607032" cy="1008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/>
              <p:cNvCxnSpPr>
                <a:stCxn id="266" idx="2"/>
              </p:cNvCxnSpPr>
              <p:nvPr/>
            </p:nvCxnSpPr>
            <p:spPr>
              <a:xfrm>
                <a:off x="4604758" y="3140968"/>
                <a:ext cx="1125388" cy="1008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/>
              <p:cNvCxnSpPr>
                <a:stCxn id="267" idx="2"/>
                <a:endCxn id="297" idx="0"/>
              </p:cNvCxnSpPr>
              <p:nvPr/>
            </p:nvCxnSpPr>
            <p:spPr>
              <a:xfrm>
                <a:off x="4820782" y="3140968"/>
                <a:ext cx="1633698" cy="10810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3" name="Group 222"/>
            <p:cNvGrpSpPr/>
            <p:nvPr/>
          </p:nvGrpSpPr>
          <p:grpSpPr>
            <a:xfrm>
              <a:off x="4593673" y="4805484"/>
              <a:ext cx="2981378" cy="506144"/>
              <a:chOff x="1697698" y="2924944"/>
              <a:chExt cx="5080818" cy="1514256"/>
            </a:xfrm>
          </p:grpSpPr>
          <p:sp>
            <p:nvSpPr>
              <p:cNvPr id="224" name="Rectangle 223"/>
              <p:cNvSpPr/>
              <p:nvPr/>
            </p:nvSpPr>
            <p:spPr>
              <a:xfrm>
                <a:off x="3416626" y="2924944"/>
                <a:ext cx="216024" cy="21602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3632650" y="2924944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848674" y="2924944"/>
                <a:ext cx="216024" cy="21602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4064698" y="2924944"/>
                <a:ext cx="216024" cy="21602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4280722" y="2924944"/>
                <a:ext cx="216024" cy="21602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4496746" y="2924944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4712770" y="2924944"/>
                <a:ext cx="216024" cy="21602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31" name="Group 230"/>
              <p:cNvGrpSpPr/>
              <p:nvPr/>
            </p:nvGrpSpPr>
            <p:grpSpPr>
              <a:xfrm>
                <a:off x="1697698" y="4221088"/>
                <a:ext cx="5080818" cy="218112"/>
                <a:chOff x="1725418" y="3716091"/>
                <a:chExt cx="5080818" cy="218112"/>
              </a:xfrm>
            </p:grpSpPr>
            <p:sp>
              <p:nvSpPr>
                <p:cNvPr id="239" name="Rectangle 238"/>
                <p:cNvSpPr/>
                <p:nvPr/>
              </p:nvSpPr>
              <p:spPr>
                <a:xfrm>
                  <a:off x="1725418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1941442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2157466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2481502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2697526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2913550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45" name="Group 244"/>
                <p:cNvGrpSpPr/>
                <p:nvPr/>
              </p:nvGrpSpPr>
              <p:grpSpPr>
                <a:xfrm>
                  <a:off x="6181508" y="3716091"/>
                  <a:ext cx="624728" cy="218112"/>
                  <a:chOff x="6181508" y="3716091"/>
                  <a:chExt cx="624728" cy="218112"/>
                </a:xfrm>
              </p:grpSpPr>
              <p:sp>
                <p:nvSpPr>
                  <p:cNvPr id="258" name="Rectangle 257"/>
                  <p:cNvSpPr/>
                  <p:nvPr/>
                </p:nvSpPr>
                <p:spPr>
                  <a:xfrm>
                    <a:off x="6181508" y="3718179"/>
                    <a:ext cx="216024" cy="21602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59" name="Rectangle 258"/>
                  <p:cNvSpPr/>
                  <p:nvPr/>
                </p:nvSpPr>
                <p:spPr>
                  <a:xfrm>
                    <a:off x="6590212" y="3716091"/>
                    <a:ext cx="216024" cy="21602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60" name="Rectangle 259"/>
                  <p:cNvSpPr/>
                  <p:nvPr/>
                </p:nvSpPr>
                <p:spPr>
                  <a:xfrm>
                    <a:off x="6374188" y="3717032"/>
                    <a:ext cx="216024" cy="21602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246" name="Rectangle 245"/>
                <p:cNvSpPr/>
                <p:nvPr/>
              </p:nvSpPr>
              <p:spPr>
                <a:xfrm>
                  <a:off x="5433830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5649854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5865878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3231573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3447597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3663621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3965018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4181042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4" name="Rectangle 253"/>
                <p:cNvSpPr/>
                <p:nvPr/>
              </p:nvSpPr>
              <p:spPr>
                <a:xfrm>
                  <a:off x="4397066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>
                  <a:off x="4699450" y="3718179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4915474" y="3718179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7" name="Rectangle 256"/>
                <p:cNvSpPr/>
                <p:nvPr/>
              </p:nvSpPr>
              <p:spPr>
                <a:xfrm>
                  <a:off x="5131498" y="3718179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232" name="Straight Arrow Connector 231"/>
              <p:cNvCxnSpPr>
                <a:stCxn id="224" idx="2"/>
              </p:cNvCxnSpPr>
              <p:nvPr/>
            </p:nvCxnSpPr>
            <p:spPr>
              <a:xfrm flipH="1">
                <a:off x="2021734" y="3140968"/>
                <a:ext cx="1502904" cy="1008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232"/>
              <p:cNvCxnSpPr>
                <a:stCxn id="225" idx="2"/>
              </p:cNvCxnSpPr>
              <p:nvPr/>
            </p:nvCxnSpPr>
            <p:spPr>
              <a:xfrm flipH="1">
                <a:off x="2773186" y="3140968"/>
                <a:ext cx="967476" cy="1008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/>
              <p:cNvCxnSpPr>
                <a:stCxn id="226" idx="2"/>
              </p:cNvCxnSpPr>
              <p:nvPr/>
            </p:nvCxnSpPr>
            <p:spPr>
              <a:xfrm flipH="1">
                <a:off x="3524638" y="3140968"/>
                <a:ext cx="432048" cy="1008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/>
              <p:cNvCxnSpPr>
                <a:stCxn id="227" idx="2"/>
              </p:cNvCxnSpPr>
              <p:nvPr/>
            </p:nvCxnSpPr>
            <p:spPr>
              <a:xfrm>
                <a:off x="4172710" y="3140968"/>
                <a:ext cx="108012" cy="1008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/>
              <p:cNvCxnSpPr>
                <a:stCxn id="228" idx="2"/>
              </p:cNvCxnSpPr>
              <p:nvPr/>
            </p:nvCxnSpPr>
            <p:spPr>
              <a:xfrm>
                <a:off x="4388734" y="3140968"/>
                <a:ext cx="607032" cy="1008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/>
              <p:cNvCxnSpPr>
                <a:stCxn id="229" idx="2"/>
              </p:cNvCxnSpPr>
              <p:nvPr/>
            </p:nvCxnSpPr>
            <p:spPr>
              <a:xfrm>
                <a:off x="4604758" y="3140968"/>
                <a:ext cx="1125388" cy="1008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/>
              <p:cNvCxnSpPr>
                <a:stCxn id="230" idx="2"/>
                <a:endCxn id="260" idx="0"/>
              </p:cNvCxnSpPr>
              <p:nvPr/>
            </p:nvCxnSpPr>
            <p:spPr>
              <a:xfrm>
                <a:off x="4820782" y="3140968"/>
                <a:ext cx="1633698" cy="10810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5" name="Group 334"/>
            <p:cNvGrpSpPr/>
            <p:nvPr/>
          </p:nvGrpSpPr>
          <p:grpSpPr>
            <a:xfrm>
              <a:off x="4657947" y="5489750"/>
              <a:ext cx="2981378" cy="506144"/>
              <a:chOff x="1697698" y="2924944"/>
              <a:chExt cx="5080818" cy="1514256"/>
            </a:xfrm>
          </p:grpSpPr>
          <p:sp>
            <p:nvSpPr>
              <p:cNvPr id="336" name="Rectangle 335"/>
              <p:cNvSpPr/>
              <p:nvPr/>
            </p:nvSpPr>
            <p:spPr>
              <a:xfrm>
                <a:off x="3416626" y="2924944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3632650" y="2924944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3848674" y="2924944"/>
                <a:ext cx="216024" cy="21602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9" name="Rectangle 338"/>
              <p:cNvSpPr/>
              <p:nvPr/>
            </p:nvSpPr>
            <p:spPr>
              <a:xfrm>
                <a:off x="4064698" y="2924944"/>
                <a:ext cx="216024" cy="21602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4280722" y="2924944"/>
                <a:ext cx="216024" cy="21602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1" name="Rectangle 340"/>
              <p:cNvSpPr/>
              <p:nvPr/>
            </p:nvSpPr>
            <p:spPr>
              <a:xfrm>
                <a:off x="4496746" y="2924944"/>
                <a:ext cx="216024" cy="216024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4712770" y="2924944"/>
                <a:ext cx="216024" cy="21602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43" name="Group 342"/>
              <p:cNvGrpSpPr/>
              <p:nvPr/>
            </p:nvGrpSpPr>
            <p:grpSpPr>
              <a:xfrm>
                <a:off x="1697698" y="4221088"/>
                <a:ext cx="5080818" cy="218112"/>
                <a:chOff x="1725418" y="3716091"/>
                <a:chExt cx="5080818" cy="218112"/>
              </a:xfrm>
            </p:grpSpPr>
            <p:sp>
              <p:nvSpPr>
                <p:cNvPr id="351" name="Rectangle 350"/>
                <p:cNvSpPr/>
                <p:nvPr/>
              </p:nvSpPr>
              <p:spPr>
                <a:xfrm>
                  <a:off x="1725418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2" name="Rectangle 351"/>
                <p:cNvSpPr/>
                <p:nvPr/>
              </p:nvSpPr>
              <p:spPr>
                <a:xfrm>
                  <a:off x="1941442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3" name="Rectangle 352"/>
                <p:cNvSpPr/>
                <p:nvPr/>
              </p:nvSpPr>
              <p:spPr>
                <a:xfrm>
                  <a:off x="2157466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4" name="Rectangle 353"/>
                <p:cNvSpPr/>
                <p:nvPr/>
              </p:nvSpPr>
              <p:spPr>
                <a:xfrm>
                  <a:off x="2481502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5" name="Rectangle 354"/>
                <p:cNvSpPr/>
                <p:nvPr/>
              </p:nvSpPr>
              <p:spPr>
                <a:xfrm>
                  <a:off x="2697526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6" name="Rectangle 355"/>
                <p:cNvSpPr/>
                <p:nvPr/>
              </p:nvSpPr>
              <p:spPr>
                <a:xfrm>
                  <a:off x="2913550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57" name="Group 356"/>
                <p:cNvGrpSpPr/>
                <p:nvPr/>
              </p:nvGrpSpPr>
              <p:grpSpPr>
                <a:xfrm>
                  <a:off x="6181508" y="3716091"/>
                  <a:ext cx="624728" cy="218112"/>
                  <a:chOff x="6181508" y="3716091"/>
                  <a:chExt cx="624728" cy="218112"/>
                </a:xfrm>
              </p:grpSpPr>
              <p:sp>
                <p:nvSpPr>
                  <p:cNvPr id="370" name="Rectangle 369"/>
                  <p:cNvSpPr/>
                  <p:nvPr/>
                </p:nvSpPr>
                <p:spPr>
                  <a:xfrm>
                    <a:off x="6181508" y="3718179"/>
                    <a:ext cx="216024" cy="21602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71" name="Rectangle 370"/>
                  <p:cNvSpPr/>
                  <p:nvPr/>
                </p:nvSpPr>
                <p:spPr>
                  <a:xfrm>
                    <a:off x="6590212" y="3716091"/>
                    <a:ext cx="216024" cy="21602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72" name="Rectangle 371"/>
                  <p:cNvSpPr/>
                  <p:nvPr/>
                </p:nvSpPr>
                <p:spPr>
                  <a:xfrm>
                    <a:off x="6374188" y="3717032"/>
                    <a:ext cx="216024" cy="216024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358" name="Rectangle 357"/>
                <p:cNvSpPr/>
                <p:nvPr/>
              </p:nvSpPr>
              <p:spPr>
                <a:xfrm>
                  <a:off x="5433830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9" name="Rectangle 358"/>
                <p:cNvSpPr/>
                <p:nvPr/>
              </p:nvSpPr>
              <p:spPr>
                <a:xfrm>
                  <a:off x="5649854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0" name="Rectangle 359"/>
                <p:cNvSpPr/>
                <p:nvPr/>
              </p:nvSpPr>
              <p:spPr>
                <a:xfrm>
                  <a:off x="5865878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1" name="Rectangle 360"/>
                <p:cNvSpPr/>
                <p:nvPr/>
              </p:nvSpPr>
              <p:spPr>
                <a:xfrm>
                  <a:off x="3231573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2" name="Rectangle 361"/>
                <p:cNvSpPr/>
                <p:nvPr/>
              </p:nvSpPr>
              <p:spPr>
                <a:xfrm>
                  <a:off x="3447597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3" name="Rectangle 362"/>
                <p:cNvSpPr/>
                <p:nvPr/>
              </p:nvSpPr>
              <p:spPr>
                <a:xfrm>
                  <a:off x="3663621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4" name="Rectangle 363"/>
                <p:cNvSpPr/>
                <p:nvPr/>
              </p:nvSpPr>
              <p:spPr>
                <a:xfrm>
                  <a:off x="3965018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5" name="Rectangle 364"/>
                <p:cNvSpPr/>
                <p:nvPr/>
              </p:nvSpPr>
              <p:spPr>
                <a:xfrm>
                  <a:off x="4181042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4397066" y="3717032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7" name="Rectangle 366"/>
                <p:cNvSpPr/>
                <p:nvPr/>
              </p:nvSpPr>
              <p:spPr>
                <a:xfrm>
                  <a:off x="4699450" y="3718179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8" name="Rectangle 367"/>
                <p:cNvSpPr/>
                <p:nvPr/>
              </p:nvSpPr>
              <p:spPr>
                <a:xfrm>
                  <a:off x="4915474" y="3718179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9" name="Rectangle 368"/>
                <p:cNvSpPr/>
                <p:nvPr/>
              </p:nvSpPr>
              <p:spPr>
                <a:xfrm>
                  <a:off x="5131498" y="3718179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344" name="Straight Arrow Connector 343"/>
              <p:cNvCxnSpPr>
                <a:stCxn id="336" idx="2"/>
              </p:cNvCxnSpPr>
              <p:nvPr/>
            </p:nvCxnSpPr>
            <p:spPr>
              <a:xfrm flipH="1">
                <a:off x="2021734" y="3140968"/>
                <a:ext cx="1502904" cy="1008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>
                <a:stCxn id="337" idx="2"/>
              </p:cNvCxnSpPr>
              <p:nvPr/>
            </p:nvCxnSpPr>
            <p:spPr>
              <a:xfrm flipH="1">
                <a:off x="2773186" y="3140968"/>
                <a:ext cx="967476" cy="1008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>
                <a:stCxn id="338" idx="2"/>
              </p:cNvCxnSpPr>
              <p:nvPr/>
            </p:nvCxnSpPr>
            <p:spPr>
              <a:xfrm flipH="1">
                <a:off x="3524638" y="3140968"/>
                <a:ext cx="432048" cy="1008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>
                <a:stCxn id="339" idx="2"/>
              </p:cNvCxnSpPr>
              <p:nvPr/>
            </p:nvCxnSpPr>
            <p:spPr>
              <a:xfrm>
                <a:off x="4172710" y="3140968"/>
                <a:ext cx="108012" cy="1008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>
                <a:stCxn id="340" idx="2"/>
              </p:cNvCxnSpPr>
              <p:nvPr/>
            </p:nvCxnSpPr>
            <p:spPr>
              <a:xfrm>
                <a:off x="4388734" y="3140968"/>
                <a:ext cx="607032" cy="1008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Arrow Connector 348"/>
              <p:cNvCxnSpPr>
                <a:stCxn id="341" idx="2"/>
              </p:cNvCxnSpPr>
              <p:nvPr/>
            </p:nvCxnSpPr>
            <p:spPr>
              <a:xfrm>
                <a:off x="4604758" y="3140968"/>
                <a:ext cx="1125388" cy="1008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Arrow Connector 349"/>
              <p:cNvCxnSpPr>
                <a:stCxn id="342" idx="2"/>
                <a:endCxn id="372" idx="0"/>
              </p:cNvCxnSpPr>
              <p:nvPr/>
            </p:nvCxnSpPr>
            <p:spPr>
              <a:xfrm>
                <a:off x="4820782" y="3140968"/>
                <a:ext cx="1633698" cy="10810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200107"/>
              </p:ext>
            </p:extLst>
          </p:nvPr>
        </p:nvGraphicFramePr>
        <p:xfrm>
          <a:off x="1550619" y="610507"/>
          <a:ext cx="18034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5" imgW="1803240" imgH="1854000" progId="Equation.3">
                  <p:embed/>
                </p:oleObj>
              </mc:Choice>
              <mc:Fallback>
                <p:oleObj name="Equation" r:id="rId5" imgW="1803240" imgH="18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50619" y="610507"/>
                        <a:ext cx="1803400" cy="185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320136"/>
              </p:ext>
            </p:extLst>
          </p:nvPr>
        </p:nvGraphicFramePr>
        <p:xfrm>
          <a:off x="997687" y="6309320"/>
          <a:ext cx="7599511" cy="247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7" imgW="8953200" imgH="291960" progId="Equation.3">
                  <p:embed/>
                </p:oleObj>
              </mc:Choice>
              <mc:Fallback>
                <p:oleObj name="Equation" r:id="rId7" imgW="8953200" imgH="29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7687" y="6309320"/>
                        <a:ext cx="7599511" cy="247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Left-Right Arrow 1"/>
          <p:cNvSpPr/>
          <p:nvPr/>
        </p:nvSpPr>
        <p:spPr>
          <a:xfrm rot="21432556">
            <a:off x="2383156" y="3607671"/>
            <a:ext cx="821590" cy="397135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9" name="Left-Right Arrow 378"/>
          <p:cNvSpPr/>
          <p:nvPr/>
        </p:nvSpPr>
        <p:spPr>
          <a:xfrm rot="2042440">
            <a:off x="2175584" y="5521890"/>
            <a:ext cx="1603464" cy="397135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925521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9" imgW="114120" imgH="215640" progId="Equation.3">
                  <p:embed/>
                </p:oleObj>
              </mc:Choice>
              <mc:Fallback>
                <p:oleObj name="Equation" r:id="rId9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84235" y="601467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time</a:t>
            </a:r>
            <a:endParaRPr lang="en-GB" dirty="0">
              <a:latin typeface="Comic Sans MS" pitchFamily="66" charset="0"/>
            </a:endParaRPr>
          </a:p>
        </p:txBody>
      </p:sp>
      <p:pic>
        <p:nvPicPr>
          <p:cNvPr id="373" name="Picture 2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0" t="25753" r="58785" b="57076"/>
          <a:stretch/>
        </p:blipFill>
        <p:spPr bwMode="auto">
          <a:xfrm>
            <a:off x="7179755" y="261764"/>
            <a:ext cx="1762186" cy="13178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189551"/>
              </p:ext>
            </p:extLst>
          </p:nvPr>
        </p:nvGraphicFramePr>
        <p:xfrm>
          <a:off x="286292" y="3306220"/>
          <a:ext cx="20701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12" imgW="2070000" imgH="1854000" progId="Equation.3">
                  <p:embed/>
                </p:oleObj>
              </mc:Choice>
              <mc:Fallback>
                <p:oleObj name="Equation" r:id="rId12" imgW="2070000" imgH="18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6292" y="3306220"/>
                        <a:ext cx="2070100" cy="185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" name="TextBox 373"/>
          <p:cNvSpPr txBox="1"/>
          <p:nvPr/>
        </p:nvSpPr>
        <p:spPr>
          <a:xfrm>
            <a:off x="899592" y="2974543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mic Sans MS" pitchFamily="66" charset="0"/>
              </a:rPr>
              <a:t>match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375" name="TextBox 374"/>
          <p:cNvSpPr txBox="1"/>
          <p:nvPr/>
        </p:nvSpPr>
        <p:spPr>
          <a:xfrm>
            <a:off x="1819805" y="28242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latin typeface="Comic Sans MS" pitchFamily="66" charset="0"/>
              </a:rPr>
              <a:t>modMatch</a:t>
            </a:r>
            <a:endParaRPr lang="en-GB" dirty="0">
              <a:latin typeface="Comic Sans MS" pitchFamily="66" charset="0"/>
            </a:endParaRPr>
          </a:p>
        </p:txBody>
      </p:sp>
      <p:sp>
        <p:nvSpPr>
          <p:cNvPr id="376" name="Left-Right Arrow 375"/>
          <p:cNvSpPr/>
          <p:nvPr/>
        </p:nvSpPr>
        <p:spPr>
          <a:xfrm rot="18485785">
            <a:off x="1689327" y="2675824"/>
            <a:ext cx="881783" cy="397135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127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Prosser</dc:creator>
  <cp:lastModifiedBy>Patrick Prosser</cp:lastModifiedBy>
  <cp:revision>34</cp:revision>
  <dcterms:created xsi:type="dcterms:W3CDTF">2015-03-16T17:34:19Z</dcterms:created>
  <dcterms:modified xsi:type="dcterms:W3CDTF">2015-03-19T15:26:34Z</dcterms:modified>
</cp:coreProperties>
</file>