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5AC-EF36-440B-8C1B-720548F138AE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16277" y="908720"/>
            <a:ext cx="5080818" cy="1514256"/>
            <a:chOff x="1697698" y="2924944"/>
            <a:chExt cx="5080818" cy="1514256"/>
          </a:xfrm>
        </p:grpSpPr>
        <p:sp>
          <p:nvSpPr>
            <p:cNvPr id="2" name="Rectangle 1"/>
            <p:cNvSpPr/>
            <p:nvPr/>
          </p:nvSpPr>
          <p:spPr>
            <a:xfrm>
              <a:off x="3416626" y="2924944"/>
              <a:ext cx="216024" cy="21602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32650" y="2924944"/>
              <a:ext cx="216024" cy="21602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48674" y="2924944"/>
              <a:ext cx="216024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4698" y="2924944"/>
              <a:ext cx="21602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0722" y="2924944"/>
              <a:ext cx="21602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6746" y="2924944"/>
              <a:ext cx="216024" cy="21602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2770" y="2924944"/>
              <a:ext cx="216024" cy="21602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97698" y="4221088"/>
              <a:ext cx="5080818" cy="218112"/>
              <a:chOff x="1725418" y="3716091"/>
              <a:chExt cx="5080818" cy="21811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25418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1442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57466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81502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97526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13550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181508" y="3716091"/>
                <a:ext cx="624728" cy="218112"/>
                <a:chOff x="6181508" y="3716091"/>
                <a:chExt cx="624728" cy="21811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18150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590212" y="3716091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37418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5433830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649854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65878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31573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447597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63621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65018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6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181042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397066" y="3717032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99450" y="3718179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3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15474" y="3718179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131498" y="3718179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" name="Straight Arrow Connector 33"/>
            <p:cNvCxnSpPr>
              <a:stCxn id="2" idx="2"/>
            </p:cNvCxnSpPr>
            <p:nvPr/>
          </p:nvCxnSpPr>
          <p:spPr>
            <a:xfrm flipH="1">
              <a:off x="2021734" y="3140968"/>
              <a:ext cx="1502904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" idx="2"/>
            </p:cNvCxnSpPr>
            <p:nvPr/>
          </p:nvCxnSpPr>
          <p:spPr>
            <a:xfrm flipH="1">
              <a:off x="2773186" y="3140968"/>
              <a:ext cx="967476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" idx="2"/>
            </p:cNvCxnSpPr>
            <p:nvPr/>
          </p:nvCxnSpPr>
          <p:spPr>
            <a:xfrm flipH="1">
              <a:off x="3524638" y="3140968"/>
              <a:ext cx="432048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" idx="2"/>
            </p:cNvCxnSpPr>
            <p:nvPr/>
          </p:nvCxnSpPr>
          <p:spPr>
            <a:xfrm>
              <a:off x="4172710" y="3140968"/>
              <a:ext cx="108012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" idx="2"/>
            </p:cNvCxnSpPr>
            <p:nvPr/>
          </p:nvCxnSpPr>
          <p:spPr>
            <a:xfrm>
              <a:off x="4388734" y="3140968"/>
              <a:ext cx="607032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9" idx="2"/>
            </p:cNvCxnSpPr>
            <p:nvPr/>
          </p:nvCxnSpPr>
          <p:spPr>
            <a:xfrm>
              <a:off x="4604758" y="3140968"/>
              <a:ext cx="1125388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9" idx="2"/>
              <a:endCxn id="62" idx="0"/>
            </p:cNvCxnSpPr>
            <p:nvPr/>
          </p:nvCxnSpPr>
          <p:spPr>
            <a:xfrm>
              <a:off x="4820782" y="3140968"/>
              <a:ext cx="1633698" cy="10810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5" t="25503" r="58578" b="55725"/>
          <a:stretch/>
        </p:blipFill>
        <p:spPr bwMode="auto">
          <a:xfrm>
            <a:off x="852830" y="3093301"/>
            <a:ext cx="2639061" cy="2176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3986917" y="3145220"/>
            <a:ext cx="3355664" cy="2073082"/>
            <a:chOff x="1331640" y="1340768"/>
            <a:chExt cx="4680520" cy="2736304"/>
          </a:xfrm>
        </p:grpSpPr>
        <p:sp>
          <p:nvSpPr>
            <p:cNvPr id="42" name="Oval 41"/>
            <p:cNvSpPr/>
            <p:nvPr/>
          </p:nvSpPr>
          <p:spPr>
            <a:xfrm>
              <a:off x="1331640" y="2420888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242088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355976" y="2420888"/>
              <a:ext cx="504056" cy="5040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2915816" y="3573016"/>
              <a:ext cx="504056" cy="50405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2915816" y="2420888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2915816" y="134076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Arrow Connector 74"/>
            <p:cNvCxnSpPr>
              <a:stCxn id="42" idx="7"/>
              <a:endCxn id="47" idx="3"/>
            </p:cNvCxnSpPr>
            <p:nvPr/>
          </p:nvCxnSpPr>
          <p:spPr>
            <a:xfrm flipV="1">
              <a:off x="1761879" y="1771007"/>
              <a:ext cx="1227754" cy="723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42" idx="6"/>
              <a:endCxn id="46" idx="2"/>
            </p:cNvCxnSpPr>
            <p:nvPr/>
          </p:nvCxnSpPr>
          <p:spPr>
            <a:xfrm>
              <a:off x="1835696" y="2672916"/>
              <a:ext cx="108012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2" idx="5"/>
              <a:endCxn id="45" idx="1"/>
            </p:cNvCxnSpPr>
            <p:nvPr/>
          </p:nvCxnSpPr>
          <p:spPr>
            <a:xfrm>
              <a:off x="1761879" y="2851127"/>
              <a:ext cx="1227754" cy="79570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059832" y="1844824"/>
              <a:ext cx="0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275856" y="1844824"/>
              <a:ext cx="0" cy="5760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47" idx="1"/>
              <a:endCxn id="47" idx="7"/>
            </p:cNvCxnSpPr>
            <p:nvPr/>
          </p:nvCxnSpPr>
          <p:spPr>
            <a:xfrm rot="5400000" flipH="1" flipV="1">
              <a:off x="3167844" y="1236374"/>
              <a:ext cx="12700" cy="356422"/>
            </a:xfrm>
            <a:prstGeom prst="curvedConnector3">
              <a:avLst>
                <a:gd name="adj1" fmla="val 2381236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3181063" y="3833203"/>
              <a:ext cx="12700" cy="356422"/>
            </a:xfrm>
            <a:prstGeom prst="curvedConnector3">
              <a:avLst>
                <a:gd name="adj1" fmla="val -2042858"/>
              </a:avLst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46" idx="2"/>
              <a:endCxn id="46" idx="1"/>
            </p:cNvCxnSpPr>
            <p:nvPr/>
          </p:nvCxnSpPr>
          <p:spPr>
            <a:xfrm rot="10800000" flipH="1">
              <a:off x="2915815" y="2494706"/>
              <a:ext cx="73817" cy="178211"/>
            </a:xfrm>
            <a:prstGeom prst="curvedConnector4">
              <a:avLst>
                <a:gd name="adj1" fmla="val -309685"/>
                <a:gd name="adj2" fmla="val 269696"/>
              </a:avLst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275856" y="2924944"/>
              <a:ext cx="0" cy="64807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083876" y="2960948"/>
              <a:ext cx="0" cy="57606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5400000" flipH="1" flipV="1">
              <a:off x="4601654" y="2692707"/>
              <a:ext cx="12700" cy="356422"/>
            </a:xfrm>
            <a:prstGeom prst="curvedConnector3">
              <a:avLst>
                <a:gd name="adj1" fmla="val -2042858"/>
              </a:avLst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 flipH="1" flipV="1">
              <a:off x="5764451" y="2692707"/>
              <a:ext cx="12700" cy="356422"/>
            </a:xfrm>
            <a:prstGeom prst="curvedConnector3">
              <a:avLst>
                <a:gd name="adj1" fmla="val -2042858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6" idx="6"/>
              <a:endCxn id="44" idx="2"/>
            </p:cNvCxnSpPr>
            <p:nvPr/>
          </p:nvCxnSpPr>
          <p:spPr>
            <a:xfrm>
              <a:off x="3419872" y="2672916"/>
              <a:ext cx="93610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47" idx="5"/>
              <a:endCxn id="44" idx="1"/>
            </p:cNvCxnSpPr>
            <p:nvPr/>
          </p:nvCxnSpPr>
          <p:spPr>
            <a:xfrm>
              <a:off x="3346055" y="1771007"/>
              <a:ext cx="1083738" cy="72369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44" idx="3"/>
            </p:cNvCxnSpPr>
            <p:nvPr/>
          </p:nvCxnSpPr>
          <p:spPr>
            <a:xfrm flipV="1">
              <a:off x="3428256" y="2851127"/>
              <a:ext cx="1001537" cy="87428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44" idx="1"/>
              <a:endCxn id="46" idx="7"/>
            </p:cNvCxnSpPr>
            <p:nvPr/>
          </p:nvCxnSpPr>
          <p:spPr>
            <a:xfrm flipH="1">
              <a:off x="3346055" y="2494705"/>
              <a:ext cx="108373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45" idx="7"/>
            </p:cNvCxnSpPr>
            <p:nvPr/>
          </p:nvCxnSpPr>
          <p:spPr>
            <a:xfrm flipH="1">
              <a:off x="3346055" y="2780928"/>
              <a:ext cx="1009921" cy="86590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5" idx="6"/>
              <a:endCxn id="43" idx="3"/>
            </p:cNvCxnSpPr>
            <p:nvPr/>
          </p:nvCxnSpPr>
          <p:spPr>
            <a:xfrm flipV="1">
              <a:off x="3419872" y="2851127"/>
              <a:ext cx="2162049" cy="9739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7" idx="6"/>
            </p:cNvCxnSpPr>
            <p:nvPr/>
          </p:nvCxnSpPr>
          <p:spPr>
            <a:xfrm>
              <a:off x="3419872" y="1592796"/>
              <a:ext cx="2054037" cy="1075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>
              <a:stCxn id="46" idx="7"/>
              <a:endCxn id="43" idx="0"/>
            </p:cNvCxnSpPr>
            <p:nvPr/>
          </p:nvCxnSpPr>
          <p:spPr>
            <a:xfrm rot="5400000" flipH="1" flipV="1">
              <a:off x="4516185" y="1250759"/>
              <a:ext cx="73817" cy="2414077"/>
            </a:xfrm>
            <a:prstGeom prst="curvedConnector3">
              <a:avLst>
                <a:gd name="adj1" fmla="val 663403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>
              <a:stCxn id="47" idx="2"/>
              <a:endCxn id="45" idx="2"/>
            </p:cNvCxnSpPr>
            <p:nvPr/>
          </p:nvCxnSpPr>
          <p:spPr>
            <a:xfrm rot="10800000" flipV="1">
              <a:off x="2915816" y="1592796"/>
              <a:ext cx="12700" cy="2232248"/>
            </a:xfrm>
            <a:prstGeom prst="curvedConnector3">
              <a:avLst>
                <a:gd name="adj1" fmla="val 4055425"/>
              </a:avLst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42" idx="4"/>
              <a:endCxn id="44" idx="3"/>
            </p:cNvCxnSpPr>
            <p:nvPr/>
          </p:nvCxnSpPr>
          <p:spPr>
            <a:xfrm rot="5400000" flipH="1" flipV="1">
              <a:off x="2969821" y="1464973"/>
              <a:ext cx="73817" cy="2846125"/>
            </a:xfrm>
            <a:prstGeom prst="curvedConnector3">
              <a:avLst>
                <a:gd name="adj1" fmla="val -309685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915283" y="72405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Skipper 5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16</cp:revision>
  <dcterms:created xsi:type="dcterms:W3CDTF">2015-03-16T17:34:19Z</dcterms:created>
  <dcterms:modified xsi:type="dcterms:W3CDTF">2015-03-17T10:38:42Z</dcterms:modified>
</cp:coreProperties>
</file>