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2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3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5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5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7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0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3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2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83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2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CB6F9-06B8-4884-AD99-51D3760E823B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3B44-E162-4F2F-A1CB-78DCC916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4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github\cp2015-boats-paper\dinghy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" t="12358" r="24778" b="17831"/>
          <a:stretch/>
        </p:blipFill>
        <p:spPr bwMode="auto">
          <a:xfrm>
            <a:off x="1187624" y="1421175"/>
            <a:ext cx="5596569" cy="372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7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Prosser</dc:creator>
  <cp:lastModifiedBy>Patrick Prosser</cp:lastModifiedBy>
  <cp:revision>1</cp:revision>
  <dcterms:created xsi:type="dcterms:W3CDTF">2015-04-01T15:18:42Z</dcterms:created>
  <dcterms:modified xsi:type="dcterms:W3CDTF">2015-04-01T15:20:24Z</dcterms:modified>
</cp:coreProperties>
</file>