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3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71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8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9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9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47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7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55AC-EF36-440B-8C1B-720548F138AE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2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2" t="25917" r="59070" b="57074"/>
          <a:stretch/>
        </p:blipFill>
        <p:spPr bwMode="auto">
          <a:xfrm>
            <a:off x="6418081" y="1205629"/>
            <a:ext cx="2148403" cy="1660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04" name="Group 4103"/>
          <p:cNvGrpSpPr/>
          <p:nvPr/>
        </p:nvGrpSpPr>
        <p:grpSpPr>
          <a:xfrm>
            <a:off x="813774" y="1070617"/>
            <a:ext cx="5140187" cy="4277745"/>
            <a:chOff x="511932" y="785537"/>
            <a:chExt cx="5140187" cy="4277745"/>
          </a:xfrm>
        </p:grpSpPr>
        <p:sp>
          <p:nvSpPr>
            <p:cNvPr id="128" name="Freeform 127"/>
            <p:cNvSpPr/>
            <p:nvPr/>
          </p:nvSpPr>
          <p:spPr>
            <a:xfrm>
              <a:off x="5282342" y="2161864"/>
              <a:ext cx="369777" cy="2789249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  <a:gd name="connsiteX0" fmla="*/ 14649 w 674143"/>
                <a:gd name="connsiteY0" fmla="*/ 0 h 3789802"/>
                <a:gd name="connsiteX1" fmla="*/ 674091 w 674143"/>
                <a:gd name="connsiteY1" fmla="*/ 1861852 h 3789802"/>
                <a:gd name="connsiteX2" fmla="*/ 58717 w 674143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43" h="3789802">
                  <a:moveTo>
                    <a:pt x="14649" y="0"/>
                  </a:moveTo>
                  <a:cubicBezTo>
                    <a:pt x="-115718" y="615108"/>
                    <a:pt x="666746" y="1230218"/>
                    <a:pt x="674091" y="1861852"/>
                  </a:cubicBezTo>
                  <a:cubicBezTo>
                    <a:pt x="681436" y="2493486"/>
                    <a:pt x="-86339" y="3141643"/>
                    <a:pt x="58717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443069" y="2235754"/>
              <a:ext cx="146397" cy="1311228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4463988" y="1743863"/>
              <a:ext cx="374264" cy="995882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  <a:gd name="connsiteX0" fmla="*/ 14649 w 674143"/>
                <a:gd name="connsiteY0" fmla="*/ 0 h 3789802"/>
                <a:gd name="connsiteX1" fmla="*/ 674091 w 674143"/>
                <a:gd name="connsiteY1" fmla="*/ 1861852 h 3789802"/>
                <a:gd name="connsiteX2" fmla="*/ 58717 w 674143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143" h="3789802">
                  <a:moveTo>
                    <a:pt x="14649" y="0"/>
                  </a:moveTo>
                  <a:cubicBezTo>
                    <a:pt x="-115718" y="615108"/>
                    <a:pt x="666746" y="1230218"/>
                    <a:pt x="674091" y="1861852"/>
                  </a:cubicBezTo>
                  <a:cubicBezTo>
                    <a:pt x="681436" y="2493486"/>
                    <a:pt x="-86339" y="3141643"/>
                    <a:pt x="58717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4067944" y="1079506"/>
              <a:ext cx="271055" cy="2507612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2678505" y="1027217"/>
              <a:ext cx="165303" cy="3200922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835695" y="972609"/>
              <a:ext cx="428295" cy="1365750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/>
            <p:cNvSpPr/>
            <p:nvPr/>
          </p:nvSpPr>
          <p:spPr>
            <a:xfrm>
              <a:off x="1322496" y="78553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083971" y="78553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816188" y="79258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36268" y="79258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256348" y="79258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976428" y="78553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11932" y="792588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322496" y="1383823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083971" y="1383823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16188" y="139087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36268" y="1390874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256348" y="139087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976428" y="1383823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1932" y="1390874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331210" y="1978319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092685" y="1978319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824902" y="1985370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544982" y="1985370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265062" y="1985370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85142" y="1978319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0646" y="1985370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350116" y="267996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111591" y="2679967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843808" y="268701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563888" y="268701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283968" y="268701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004048" y="2679967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9552" y="2687018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350116" y="3400047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111591" y="340004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2843808" y="340709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563888" y="340709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283968" y="3407098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5004048" y="340004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9552" y="3407098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350116" y="4048119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111591" y="4048119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843808" y="4055170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563888" y="4055170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283968" y="4055170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004048" y="4048119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9552" y="4055170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1350116" y="4696191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2111591" y="4696191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843808" y="4703242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563888" y="4703242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283968" y="4703242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5004048" y="4696191"/>
              <a:ext cx="360040" cy="36004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9552" y="4703242"/>
              <a:ext cx="360040" cy="352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sp>
          <p:nvSpPr>
            <p:cNvPr id="4099" name="Freeform 4098"/>
            <p:cNvSpPr/>
            <p:nvPr/>
          </p:nvSpPr>
          <p:spPr>
            <a:xfrm>
              <a:off x="1057323" y="972609"/>
              <a:ext cx="292794" cy="3867426"/>
            </a:xfrm>
            <a:custGeom>
              <a:avLst/>
              <a:gdLst>
                <a:gd name="connsiteX0" fmla="*/ 253684 w 297752"/>
                <a:gd name="connsiteY0" fmla="*/ 0 h 3789802"/>
                <a:gd name="connsiteX1" fmla="*/ 296 w 297752"/>
                <a:gd name="connsiteY1" fmla="*/ 1861851 h 3789802"/>
                <a:gd name="connsiteX2" fmla="*/ 297752 w 297752"/>
                <a:gd name="connsiteY2" fmla="*/ 3789802 h 378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752" h="3789802">
                  <a:moveTo>
                    <a:pt x="253684" y="0"/>
                  </a:moveTo>
                  <a:cubicBezTo>
                    <a:pt x="123317" y="615108"/>
                    <a:pt x="-7049" y="1230217"/>
                    <a:pt x="296" y="1861851"/>
                  </a:cubicBezTo>
                  <a:cubicBezTo>
                    <a:pt x="7641" y="2493485"/>
                    <a:pt x="152696" y="3141643"/>
                    <a:pt x="297752" y="378980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06" name="Straight Connector 4105"/>
            <p:cNvCxnSpPr>
              <a:stCxn id="6" idx="3"/>
              <a:endCxn id="30" idx="7"/>
            </p:cNvCxnSpPr>
            <p:nvPr/>
          </p:nvCxnSpPr>
          <p:spPr>
            <a:xfrm flipH="1">
              <a:off x="3151121" y="1099901"/>
              <a:ext cx="437874" cy="1639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" idx="4"/>
              <a:endCxn id="17" idx="0"/>
            </p:cNvCxnSpPr>
            <p:nvPr/>
          </p:nvCxnSpPr>
          <p:spPr>
            <a:xfrm>
              <a:off x="5156448" y="1145577"/>
              <a:ext cx="0" cy="238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3" idx="5"/>
              <a:endCxn id="22" idx="1"/>
            </p:cNvCxnSpPr>
            <p:nvPr/>
          </p:nvCxnSpPr>
          <p:spPr>
            <a:xfrm>
              <a:off x="2391284" y="1691136"/>
              <a:ext cx="486345" cy="346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2" idx="5"/>
              <a:endCxn id="37" idx="1"/>
            </p:cNvCxnSpPr>
            <p:nvPr/>
          </p:nvCxnSpPr>
          <p:spPr>
            <a:xfrm>
              <a:off x="1629809" y="1691136"/>
              <a:ext cx="534509" cy="1761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4" idx="5"/>
              <a:endCxn id="47" idx="1"/>
            </p:cNvCxnSpPr>
            <p:nvPr/>
          </p:nvCxnSpPr>
          <p:spPr>
            <a:xfrm>
              <a:off x="3123501" y="1698187"/>
              <a:ext cx="493114" cy="24097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5" idx="6"/>
              <a:endCxn id="56" idx="2"/>
            </p:cNvCxnSpPr>
            <p:nvPr/>
          </p:nvCxnSpPr>
          <p:spPr>
            <a:xfrm>
              <a:off x="3896308" y="1570894"/>
              <a:ext cx="387660" cy="3312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20" idx="4"/>
              <a:endCxn id="28" idx="0"/>
            </p:cNvCxnSpPr>
            <p:nvPr/>
          </p:nvCxnSpPr>
          <p:spPr>
            <a:xfrm>
              <a:off x="1511230" y="2338359"/>
              <a:ext cx="18906" cy="341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24" idx="5"/>
              <a:endCxn id="49" idx="1"/>
            </p:cNvCxnSpPr>
            <p:nvPr/>
          </p:nvCxnSpPr>
          <p:spPr>
            <a:xfrm>
              <a:off x="4572375" y="2292683"/>
              <a:ext cx="484400" cy="1808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29" idx="5"/>
              <a:endCxn id="54" idx="1"/>
            </p:cNvCxnSpPr>
            <p:nvPr/>
          </p:nvCxnSpPr>
          <p:spPr>
            <a:xfrm>
              <a:off x="2418904" y="2987280"/>
              <a:ext cx="477631" cy="1768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31" idx="5"/>
              <a:endCxn id="48" idx="1"/>
            </p:cNvCxnSpPr>
            <p:nvPr/>
          </p:nvCxnSpPr>
          <p:spPr>
            <a:xfrm>
              <a:off x="3871201" y="2994331"/>
              <a:ext cx="465494" cy="1113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33" idx="4"/>
              <a:endCxn id="41" idx="0"/>
            </p:cNvCxnSpPr>
            <p:nvPr/>
          </p:nvCxnSpPr>
          <p:spPr>
            <a:xfrm>
              <a:off x="5184068" y="3040007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36" idx="4"/>
              <a:endCxn id="44" idx="0"/>
            </p:cNvCxnSpPr>
            <p:nvPr/>
          </p:nvCxnSpPr>
          <p:spPr>
            <a:xfrm>
              <a:off x="1530136" y="3760087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38" idx="5"/>
              <a:endCxn id="55" idx="1"/>
            </p:cNvCxnSpPr>
            <p:nvPr/>
          </p:nvCxnSpPr>
          <p:spPr>
            <a:xfrm>
              <a:off x="3151121" y="3714411"/>
              <a:ext cx="465494" cy="10415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45" idx="4"/>
              <a:endCxn id="53" idx="0"/>
            </p:cNvCxnSpPr>
            <p:nvPr/>
          </p:nvCxnSpPr>
          <p:spPr>
            <a:xfrm>
              <a:off x="2291611" y="4408159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64322" y="3522734"/>
            <a:ext cx="2376264" cy="1645608"/>
            <a:chOff x="6588224" y="4879736"/>
            <a:chExt cx="2376264" cy="1645608"/>
          </a:xfrm>
        </p:grpSpPr>
        <p:grpSp>
          <p:nvGrpSpPr>
            <p:cNvPr id="4102" name="Group 4101"/>
            <p:cNvGrpSpPr/>
            <p:nvPr/>
          </p:nvGrpSpPr>
          <p:grpSpPr>
            <a:xfrm>
              <a:off x="6781881" y="5084045"/>
              <a:ext cx="1806807" cy="1207085"/>
              <a:chOff x="5940152" y="5023568"/>
              <a:chExt cx="1986827" cy="140343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940152" y="5589412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625959" y="5023568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660232" y="6066965"/>
                <a:ext cx="360040" cy="36004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66939" y="6066965"/>
                <a:ext cx="360040" cy="36004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Straight Arrow Connector 10"/>
              <p:cNvCxnSpPr>
                <a:stCxn id="9" idx="7"/>
                <a:endCxn id="74" idx="2"/>
              </p:cNvCxnSpPr>
              <p:nvPr/>
            </p:nvCxnSpPr>
            <p:spPr>
              <a:xfrm flipV="1">
                <a:off x="6247465" y="5203588"/>
                <a:ext cx="378494" cy="43855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4" idx="6"/>
              </p:cNvCxnSpPr>
              <p:nvPr/>
            </p:nvCxnSpPr>
            <p:spPr>
              <a:xfrm>
                <a:off x="6985999" y="5203588"/>
                <a:ext cx="580940" cy="163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7" idx="1"/>
                <a:endCxn id="74" idx="5"/>
              </p:cNvCxnSpPr>
              <p:nvPr/>
            </p:nvCxnSpPr>
            <p:spPr>
              <a:xfrm flipH="1" flipV="1">
                <a:off x="6933272" y="5330881"/>
                <a:ext cx="686394" cy="7888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6745455" y="5390472"/>
                <a:ext cx="0" cy="55898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6902749" y="5458406"/>
                <a:ext cx="0" cy="491046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" idx="5"/>
                <a:endCxn id="75" idx="2"/>
              </p:cNvCxnSpPr>
              <p:nvPr/>
            </p:nvCxnSpPr>
            <p:spPr>
              <a:xfrm>
                <a:off x="6247465" y="5896725"/>
                <a:ext cx="412767" cy="35026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75" idx="6"/>
                <a:endCxn id="77" idx="2"/>
              </p:cNvCxnSpPr>
              <p:nvPr/>
            </p:nvCxnSpPr>
            <p:spPr>
              <a:xfrm>
                <a:off x="7020272" y="6246985"/>
                <a:ext cx="546667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12" idx="3"/>
                <a:endCxn id="75" idx="7"/>
              </p:cNvCxnSpPr>
              <p:nvPr/>
            </p:nvCxnSpPr>
            <p:spPr>
              <a:xfrm flipH="1">
                <a:off x="6967545" y="5339047"/>
                <a:ext cx="627730" cy="7806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7542548" y="5031734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03" name="Rectangle 4102"/>
            <p:cNvSpPr/>
            <p:nvPr/>
          </p:nvSpPr>
          <p:spPr>
            <a:xfrm>
              <a:off x="6588224" y="4879736"/>
              <a:ext cx="2376264" cy="1645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4" t="3152" r="21888" b="23865"/>
          <a:stretch/>
        </p:blipFill>
        <p:spPr>
          <a:xfrm rot="16200000">
            <a:off x="7052791" y="4886855"/>
            <a:ext cx="1215536" cy="21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4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49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Prosser</dc:creator>
  <cp:lastModifiedBy>Patrick Prosser</cp:lastModifiedBy>
  <cp:revision>49</cp:revision>
  <dcterms:created xsi:type="dcterms:W3CDTF">2015-03-16T17:34:19Z</dcterms:created>
  <dcterms:modified xsi:type="dcterms:W3CDTF">2015-03-23T15:33:20Z</dcterms:modified>
</cp:coreProperties>
</file>