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sldIdLst>
    <p:sldId id="256" r:id="rId2"/>
    <p:sldId id="274" r:id="rId3"/>
    <p:sldId id="264" r:id="rId4"/>
    <p:sldId id="275" r:id="rId5"/>
    <p:sldId id="276" r:id="rId6"/>
    <p:sldId id="277" r:id="rId7"/>
    <p:sldId id="263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2F2F2"/>
    <a:srgbClr val="FFFFF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5503" autoAdjust="0"/>
  </p:normalViewPr>
  <p:slideViewPr>
    <p:cSldViewPr snapToGrid="0">
      <p:cViewPr varScale="1">
        <p:scale>
          <a:sx n="78" d="100"/>
          <a:sy n="78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20/04/2023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i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25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96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6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1561-82AB-4909-9F24-AEB49EC73DEF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7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D1561-82AB-4909-9F24-AEB49EC73DE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7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20/04/2023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809014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Prático de Grupo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6" y="4122188"/>
            <a:ext cx="517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Ciarán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McEvoy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A87240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Carvalho PG50392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285620"/>
            <a:ext cx="517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latin typeface="+mj-lt"/>
              </a:rPr>
              <a:t>Processamento de Linguagem Natural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6E64-C92E-888C-CA00-7B5A5D62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Documentos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2093A6-B647-0207-4F6B-9753A4BA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latin typeface="Times New Roman" panose="02020603050405020304" pitchFamily="18" charset="0"/>
              </a:rPr>
              <a:t>D</a:t>
            </a: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icionario_termos_medicos_pt_es_en.xml</a:t>
            </a:r>
          </a:p>
          <a:p>
            <a:endParaRPr lang="es-ES" sz="1800" dirty="0">
              <a:latin typeface="Times New Roman" panose="02020603050405020304" pitchFamily="18" charset="0"/>
            </a:endParaRPr>
          </a:p>
          <a:p>
            <a:r>
              <a:rPr lang="pt-PT" sz="1800" b="0" i="0" u="none" strike="noStrike" dirty="0">
                <a:effectLst/>
                <a:latin typeface="Times New Roman" panose="02020603050405020304" pitchFamily="18" charset="0"/>
              </a:rPr>
              <a:t>Dicionario_de_termos_medicos_e_de_enfermagem.xml</a:t>
            </a:r>
          </a:p>
          <a:p>
            <a:endParaRPr lang="pt-PT" sz="180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CIH_Bilingual_Medical_Glossary_English_Spanish.xml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</a:rPr>
              <a:t>A</a:t>
            </a:r>
            <a:r>
              <a:rPr lang="pt-PT" sz="1800" b="0" i="0" u="none" strike="noStrike" dirty="0">
                <a:effectLst/>
                <a:latin typeface="Times New Roman" panose="02020603050405020304" pitchFamily="18" charset="0"/>
              </a:rPr>
              <a:t>natomia_Geral.xml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7EFC95-5653-4271-F9CB-A90DBD48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68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EBEBEB"/>
                </a:solidFill>
              </a:rPr>
              <a:t>Dicionário_pt_es_en</a:t>
            </a:r>
            <a:endParaRPr lang="pt-PT" dirty="0">
              <a:solidFill>
                <a:srgbClr val="EBEBEB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2D44BD-A7C1-4763-B9FA-1EFFC7074F38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5122385-E085-4206-AD81-7B172DD5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89" y="3653633"/>
            <a:ext cx="3790950" cy="29527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B4030F8-C1A7-411D-A4B0-BF6586C11998}"/>
              </a:ext>
            </a:extLst>
          </p:cNvPr>
          <p:cNvSpPr txBox="1"/>
          <p:nvPr/>
        </p:nvSpPr>
        <p:spPr>
          <a:xfrm>
            <a:off x="455066" y="2275188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Padrões relevantes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55932FD-2F6C-48EF-8260-464F42A9449D}"/>
              </a:ext>
            </a:extLst>
          </p:cNvPr>
          <p:cNvSpPr txBox="1"/>
          <p:nvPr/>
        </p:nvSpPr>
        <p:spPr>
          <a:xfrm>
            <a:off x="7695980" y="2338980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Preparação de dados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B0674E90-E81B-4FCF-8B87-FB637FD0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66" y="3010149"/>
            <a:ext cx="2809875" cy="295275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E3E81C6-A4CB-40FD-B4BA-AE4A810A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21" y="3761678"/>
            <a:ext cx="2855220" cy="36933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9376A6D-0432-45DC-82FB-274B91A58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549" y="4365432"/>
            <a:ext cx="4169386" cy="60207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C45B7FC-7C6C-4980-896E-061772D13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183" y="5263583"/>
            <a:ext cx="6692828" cy="118482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A426668-C0FF-4A6C-8798-DE6BF10EB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9789" y="2773010"/>
            <a:ext cx="3907777" cy="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8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" y="809145"/>
            <a:ext cx="10809062" cy="1302170"/>
          </a:xfrm>
        </p:spPr>
        <p:txBody>
          <a:bodyPr>
            <a:normAutofit fontScale="90000"/>
          </a:bodyPr>
          <a:lstStyle/>
          <a:p>
            <a:r>
              <a:rPr lang="pt-PT" sz="4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Dicionario_de_termos_medicos_e_de_enfermagem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C20919-FCC3-44F4-8DA5-C32DCED4D5D4}"/>
              </a:ext>
            </a:extLst>
          </p:cNvPr>
          <p:cNvSpPr txBox="1"/>
          <p:nvPr/>
        </p:nvSpPr>
        <p:spPr>
          <a:xfrm>
            <a:off x="455066" y="2275188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Padrões relevantes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3ABC66-FBDE-43DA-9F95-DD60B7FE5423}"/>
              </a:ext>
            </a:extLst>
          </p:cNvPr>
          <p:cNvSpPr txBox="1"/>
          <p:nvPr/>
        </p:nvSpPr>
        <p:spPr>
          <a:xfrm>
            <a:off x="7695980" y="2338980"/>
            <a:ext cx="44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Preparação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D21192-48F7-4F5C-8590-86953DDD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6" y="2946357"/>
            <a:ext cx="4281099" cy="3415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4299431-18AA-4D95-8CCE-47D29708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2" y="3871969"/>
            <a:ext cx="4766291" cy="34151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A452E72-4EE7-439E-B48C-F6B485D7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00" y="4797581"/>
            <a:ext cx="6274284" cy="153781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3B2B985-8090-4794-9A8F-FDAFC302E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534" y="2759231"/>
            <a:ext cx="5143500" cy="10572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BF7D5CF-8147-45AB-8750-0A5309B39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71" y="4095709"/>
            <a:ext cx="52292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017584" cy="1395476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CIH_Bilingual_Medical_Glossary_English_Spanish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9974C8-D06D-6A7A-F36B-40DFF5E0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2543908"/>
            <a:ext cx="5970710" cy="5491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7F6996-2DAB-976B-E73C-17E645FFE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3288104"/>
            <a:ext cx="5970710" cy="9377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63473F-DFF7-7E75-DB15-3BCCD5D21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" y="4794013"/>
            <a:ext cx="5970710" cy="577678"/>
          </a:xfrm>
          <a:prstGeom prst="rect">
            <a:avLst/>
          </a:prstGeom>
        </p:spPr>
      </p:pic>
      <p:pic>
        <p:nvPicPr>
          <p:cNvPr id="18" name="Gráfico 17" descr="Seta Para a Direita com preenchimento sólido">
            <a:extLst>
              <a:ext uri="{FF2B5EF4-FFF2-40B4-BE49-F238E27FC236}">
                <a16:creationId xmlns:a16="http://schemas.microsoft.com/office/drawing/2014/main" id="{B2107F65-C6CA-9061-FC3D-227721B35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489643" y="4351789"/>
            <a:ext cx="328587" cy="31624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A16103-7C25-C9A9-95B2-902ACDBC73E5}"/>
              </a:ext>
            </a:extLst>
          </p:cNvPr>
          <p:cNvSpPr txBox="1"/>
          <p:nvPr/>
        </p:nvSpPr>
        <p:spPr>
          <a:xfrm>
            <a:off x="7136027" y="2613454"/>
            <a:ext cx="4695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-Font=“4”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Font=“5”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linhas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relevantes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-Retira linhas que não tem nada entre &gt; &lt; e entre &lt;b&gt; e &lt;/b&gt;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-Remoção de parágrafos irrelevantes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-Criação de lista com todos os termos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-Percorrer iterativamente todos os termos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2D42A7C-CD2B-CDBA-65FE-EF24B70EE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368" y="4503567"/>
            <a:ext cx="6365631" cy="2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8C291-0987-DE0B-7020-AB9956C9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017584" cy="1395476"/>
          </a:xfrm>
        </p:spPr>
        <p:txBody>
          <a:bodyPr>
            <a:normAutofit/>
          </a:bodyPr>
          <a:lstStyle/>
          <a:p>
            <a:r>
              <a:rPr lang="pt-PT" sz="44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pt-PT" sz="4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natomia_Geral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30B1A7-47E6-2F61-A5E7-817C5E4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62D44BD-A7C1-4763-B9FA-1EFFC7074F38}" type="slidenum">
              <a:rPr kumimoji="0" lang="pt-PT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PT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F1C2F4-9DF7-7640-73CD-DEEA8824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1" y="2706764"/>
            <a:ext cx="2187900" cy="26687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E2F4B-360E-5B8C-1425-4476403C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59" y="3037576"/>
            <a:ext cx="4449851" cy="20071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D4BC71-4374-8F41-E034-41F80D35117E}"/>
              </a:ext>
            </a:extLst>
          </p:cNvPr>
          <p:cNvSpPr txBox="1"/>
          <p:nvPr/>
        </p:nvSpPr>
        <p:spPr>
          <a:xfrm>
            <a:off x="8194429" y="2155602"/>
            <a:ext cx="3997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-Exclusão de linhas com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="1",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="4",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="9", </a:t>
            </a:r>
            <a:r>
              <a:rPr lang="pt-PT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="7“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PT" i="1" dirty="0" err="1">
                <a:latin typeface="Calibri" panose="020F0502020204030204" pitchFamily="34" charset="0"/>
                <a:cs typeface="Calibri" panose="020F0502020204030204" pitchFamily="34" charset="0"/>
              </a:rPr>
              <a:t>findall</a:t>
            </a:r>
            <a:r>
              <a:rPr lang="pt-P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de todo o conteúdo em bold ou itálico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-Eliminação de termos vazios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-Ligação de termos que terminem com um traço</a:t>
            </a:r>
          </a:p>
          <a:p>
            <a:r>
              <a:rPr lang="pt-PT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-Remoção de caracteres indesejados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-Iterar lista de termos pela lista de frases.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-Se iteração chegar a um numero, recomeçar Loop.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36F3696-B148-0240-D2EE-BCF23353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024" y="4403519"/>
            <a:ext cx="1995615" cy="97200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E7A9098-16BE-7766-FEF4-397952E6B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752" y="6602756"/>
            <a:ext cx="3698436" cy="3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1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30C7B9-E806-9FE1-AF87-E0306F61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Json Final </a:t>
            </a: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DD2898-6A63-8677-E2FA-D22F7781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06DDA-4C81-DA05-5352-47AE7364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7" y="2055458"/>
            <a:ext cx="5630997" cy="27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7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827E7-E45D-AF74-1DAD-A821436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e 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E9CA58-0450-F70D-EBC1-35A37381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8183" cy="4195481"/>
          </a:xfrm>
        </p:spPr>
        <p:txBody>
          <a:bodyPr/>
          <a:lstStyle/>
          <a:p>
            <a:pPr lvl="1"/>
            <a:r>
              <a:rPr lang="pt-PT" dirty="0"/>
              <a:t>Uso de </a:t>
            </a:r>
            <a:r>
              <a:rPr lang="pt-PT" i="1" dirty="0" err="1"/>
              <a:t>deep</a:t>
            </a:r>
            <a:r>
              <a:rPr lang="pt-PT" i="1" dirty="0"/>
              <a:t> translator </a:t>
            </a:r>
            <a:r>
              <a:rPr lang="pt-PT" dirty="0"/>
              <a:t>para alguns termos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Melhoria do HTML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Melhoria de alguns programas para os tornar mais eficientes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3BBBC2-C8E1-DDE6-591D-870A1D76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6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Prático de Grupo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6" y="4122188"/>
            <a:ext cx="5176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Ciarán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McEvoy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A87240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Gonçalo Carvalho PG50392</a:t>
            </a:r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285620"/>
            <a:ext cx="517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2111</TotalTime>
  <Words>278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3</vt:lpstr>
      <vt:lpstr>Ião</vt:lpstr>
      <vt:lpstr>Trabalho Prático de Grupo 1</vt:lpstr>
      <vt:lpstr>Documentos utilizados</vt:lpstr>
      <vt:lpstr>Dicionário_pt_es_en</vt:lpstr>
      <vt:lpstr>Dicionario_de_termos_medicos_e_de_enfermagem</vt:lpstr>
      <vt:lpstr>CIH_Bilingual_Medical_Glossary_English_Spanish</vt:lpstr>
      <vt:lpstr>Anatomia_Geral</vt:lpstr>
      <vt:lpstr>  Json Final  </vt:lpstr>
      <vt:lpstr>Conclusão e melhorias</vt:lpstr>
      <vt:lpstr>Trabalho Prático de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Ciaran McEvoy</cp:lastModifiedBy>
  <cp:revision>37</cp:revision>
  <dcterms:created xsi:type="dcterms:W3CDTF">2022-11-21T17:56:59Z</dcterms:created>
  <dcterms:modified xsi:type="dcterms:W3CDTF">2023-04-20T11:08:18Z</dcterms:modified>
</cp:coreProperties>
</file>