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sldIdLst>
    <p:sldId id="256" r:id="rId2"/>
    <p:sldId id="274" r:id="rId3"/>
    <p:sldId id="264" r:id="rId4"/>
    <p:sldId id="275" r:id="rId5"/>
    <p:sldId id="276" r:id="rId6"/>
    <p:sldId id="277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2F2F2"/>
    <a:srgbClr val="FFFFF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503" autoAdjust="0"/>
  </p:normalViewPr>
  <p:slideViewPr>
    <p:cSldViewPr snapToGrid="0">
      <p:cViewPr varScale="1">
        <p:scale>
          <a:sx n="82" d="100"/>
          <a:sy n="82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6997-B494-44C9-84C9-A93C3C2CEC24}" type="datetimeFigureOut">
              <a:rPr lang="pt-PT" smtClean="0"/>
              <a:t>02/06/2023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1561-82AB-4909-9F24-AEB49EC73D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7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i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D1561-82AB-4909-9F24-AEB49EC73DE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D1561-82AB-4909-9F24-AEB49EC73DE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25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96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6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7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B48-FDC3-4928-819C-DDEA46DB59BA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0265-E694-4AB3-9828-C1839AEC0015}" type="datetime1">
              <a:rPr lang="pt-PT" smtClean="0"/>
              <a:t>02/06/2023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D6E4-7C9C-4917-8A3C-631761BAF8E6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5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AE9B-F31E-4DD0-AA6C-682BF21BAF4E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EA34-5558-43E1-8B2F-5B260EDD09AA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1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543-BBB6-4E09-B97C-15090F5AA06C}" type="datetime1">
              <a:rPr lang="pt-PT" smtClean="0"/>
              <a:t>02/06/2023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5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6541-368B-4D74-B9E2-F67694FCD098}" type="datetime1">
              <a:rPr lang="pt-PT" smtClean="0"/>
              <a:t>02/06/2023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0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B217-1185-4676-AE6F-DC23BABDDD71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96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97-F742-42CB-A521-E53185A4A3E7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3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B177-FF3A-44E6-9048-77AD3355A69E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18C0-E797-4FD0-BBB2-730ED5B5B894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E406-6472-419E-8A62-D51311DD86E6}" type="datetime1">
              <a:rPr lang="pt-PT" smtClean="0"/>
              <a:t>02/06/2023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6238-BA7F-417D-B1E6-1B474B773E43}" type="datetime1">
              <a:rPr lang="pt-PT" smtClean="0"/>
              <a:t>02/06/2023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3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CA1-924C-4468-8427-ADFE9F310216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6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FD-44FD-47E7-AA07-6FFFAEBD9708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2E7C-59C6-4785-A2B6-06C181A869E2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550-DE86-4AD0-B20A-36D5C2FCF633}" type="datetime1">
              <a:rPr lang="pt-PT" smtClean="0"/>
              <a:t>02/06/2023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3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E84FC-DAA9-4D5C-8D5E-563C3AB2AFDB}" type="datetime1">
              <a:rPr lang="pt-PT" smtClean="0"/>
              <a:t>02/06/2023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809014" cy="227899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Prático de </a:t>
            </a:r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Grupo 2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6" y="4122188"/>
            <a:ext cx="517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Ciarán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McEvoy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A87240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Gonçalo Carvalho PG50392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285620"/>
            <a:ext cx="517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latin typeface="+mj-lt"/>
              </a:rPr>
              <a:t>Processamento de Linguagem Natural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6E64-C92E-888C-CA00-7B5A5D62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Web </a:t>
            </a:r>
            <a:r>
              <a:rPr lang="pt-PT" i="1" dirty="0" err="1"/>
              <a:t>Scrapping</a:t>
            </a:r>
            <a:endParaRPr lang="pt-PT" i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7EFC95-5653-4271-F9CB-A90DBD48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2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B7981-30F7-4F1E-8D51-4206BC99F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91" y="1429624"/>
            <a:ext cx="3064523" cy="37652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D85C0B-2853-4810-B59D-5ABD67E5B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62" y="1429624"/>
            <a:ext cx="2733675" cy="2543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F34A21-C250-4BF4-A53E-79E253011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592" y="2660173"/>
            <a:ext cx="4784305" cy="13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Similaridade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2D44BD-A7C1-4763-B9FA-1EFFC7074F38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87032D-04BD-4B6E-B2F5-21F94758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5164407"/>
            <a:ext cx="10915650" cy="466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F6C59D-95C1-4D21-BA5D-C0CF1EFE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751" y="2290827"/>
            <a:ext cx="3914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8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" y="809145"/>
            <a:ext cx="10809062" cy="130217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Categorias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CE4B50-3634-4A05-8A07-B826AAD7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176" y="3062287"/>
            <a:ext cx="1533525" cy="733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01FC7D-B416-415F-AF03-69C23079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89" y="2413152"/>
            <a:ext cx="4848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017584" cy="13954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Pesquisa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Sintomas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C1AE4-82B4-483F-1963-DE8A5C0E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39" y="3192531"/>
            <a:ext cx="2216033" cy="227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64C55C-6A03-4004-0429-56E8D39FA82E}"/>
              </a:ext>
            </a:extLst>
          </p:cNvPr>
          <p:cNvSpPr txBox="1"/>
          <p:nvPr/>
        </p:nvSpPr>
        <p:spPr>
          <a:xfrm>
            <a:off x="368765" y="2326580"/>
            <a:ext cx="7463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Passos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Normaliza</a:t>
            </a:r>
            <a:r>
              <a:rPr lang="pt-PT" dirty="0"/>
              <a:t>cão dos textos a comparar(</a:t>
            </a:r>
            <a:r>
              <a:rPr lang="pt-PT" dirty="0" err="1"/>
              <a:t>lemma</a:t>
            </a:r>
            <a:r>
              <a:rPr lang="pt-P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Percorrer input pelos textos dos sintomas</a:t>
            </a:r>
            <a:r>
              <a:rPr lang="en-US" dirty="0"/>
              <a:t>(</a:t>
            </a:r>
            <a:r>
              <a:rPr lang="en-US" dirty="0" err="1"/>
              <a:t>MDSaude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pt-PT" i="1" dirty="0"/>
              <a:t>Condições de </a:t>
            </a:r>
            <a:r>
              <a:rPr lang="pt-PT" i="1" dirty="0" err="1"/>
              <a:t>return</a:t>
            </a:r>
            <a:r>
              <a:rPr lang="pt-PT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 de similarity &gt;0.65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Match do input com sintomas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07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017584" cy="13954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Conclusão de Melhorias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B8E053-4C6C-812A-89B1-CE5451AE8A16}"/>
              </a:ext>
            </a:extLst>
          </p:cNvPr>
          <p:cNvSpPr txBox="1"/>
          <p:nvPr/>
        </p:nvSpPr>
        <p:spPr>
          <a:xfrm>
            <a:off x="463378" y="2286162"/>
            <a:ext cx="10966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Pontos a melhorar: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Expansão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Podiam ter sido retirados dados de mais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Exploração de outros algoritmos de comparação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Engenho de pesquisa de sintomas é pouco flexível</a:t>
            </a:r>
          </a:p>
          <a:p>
            <a:endParaRPr lang="pt-PT" dirty="0"/>
          </a:p>
          <a:p>
            <a:r>
              <a:rPr lang="pt-PT" b="1" dirty="0"/>
              <a:t>Para concluir:</a:t>
            </a:r>
          </a:p>
          <a:p>
            <a:pPr marL="285750" indent="-285750">
              <a:buFontTx/>
              <a:buChar char="-"/>
            </a:pPr>
            <a:r>
              <a:rPr lang="pt-PT" dirty="0"/>
              <a:t>Foi possível abranger cada área e implementar um website funcional.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731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Prático de Grupo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6" y="4122188"/>
            <a:ext cx="5176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Ciarán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McEvoy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A87240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Gonçalo Carvalho PG50392</a:t>
            </a:r>
          </a:p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285620"/>
            <a:ext cx="517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2025</TotalTime>
  <Words>122</Words>
  <Application>Microsoft Office PowerPoint</Application>
  <PresentationFormat>Ecrã Panorâmico</PresentationFormat>
  <Paragraphs>44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 3</vt:lpstr>
      <vt:lpstr>Ião</vt:lpstr>
      <vt:lpstr>Trabalho Prático de Grupo 2</vt:lpstr>
      <vt:lpstr>Web Scrapping</vt:lpstr>
      <vt:lpstr>Similaridade</vt:lpstr>
      <vt:lpstr>Categorias</vt:lpstr>
      <vt:lpstr>Pesquisa de Sintomas</vt:lpstr>
      <vt:lpstr>Conclusão de Melhorias</vt:lpstr>
      <vt:lpstr>Trabalho Prático de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Silva</dc:creator>
  <cp:lastModifiedBy>Myname isJeff</cp:lastModifiedBy>
  <cp:revision>40</cp:revision>
  <dcterms:created xsi:type="dcterms:W3CDTF">2022-11-21T17:56:59Z</dcterms:created>
  <dcterms:modified xsi:type="dcterms:W3CDTF">2023-06-02T01:23:04Z</dcterms:modified>
</cp:coreProperties>
</file>