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6371-6983-43C8-AF2D-DCD05277B7C9}" type="datetimeFigureOut">
              <a:rPr lang="en-US" smtClean="0"/>
              <a:t>2/13/2018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548F-95A2-4D7F-9787-39EA9AE77FB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.lyburn@craneware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5776" y="1994092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FRIDAY 22</a:t>
            </a:r>
            <a:r>
              <a:rPr lang="en-US" sz="2400" b="1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nd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JUNE 2018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92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28" y="68155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Aharoni"/>
              </a:rPr>
              <a:t>You Are Cordially Invited To</a:t>
            </a:r>
          </a:p>
          <a:p>
            <a:pPr algn="ctr"/>
            <a:r>
              <a:rPr lang="en-I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The Craneware Cares Charity Classic</a:t>
            </a:r>
          </a:p>
          <a:p>
            <a:pPr algn="ctr"/>
            <a:r>
              <a:rPr lang="en-IN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Friday 22</a:t>
            </a:r>
            <a:r>
              <a:rPr lang="en-IN" sz="25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nd</a:t>
            </a:r>
            <a:r>
              <a:rPr lang="en-IN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 June 2018</a:t>
            </a:r>
          </a:p>
          <a:p>
            <a:pPr algn="ctr"/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King Robert the Bruce Course, Trump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Turnberry 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Resort</a:t>
            </a:r>
            <a:b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</a:br>
            <a:r>
              <a:rPr lang="en-GB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Maidens </a:t>
            </a:r>
            <a:r>
              <a:rPr lang="en-GB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cs typeface="Aharoni"/>
              </a:rPr>
              <a:t>Road, Ayrshire, KA26 9LT</a:t>
            </a:r>
          </a:p>
          <a:p>
            <a:pPr algn="ctr"/>
            <a:endParaRPr lang="en-GB" sz="2500" b="1" dirty="0">
              <a:solidFill>
                <a:srgbClr val="33C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itchFamily="18" charset="0"/>
              <a:cs typeface="Aharoni"/>
            </a:endParaRPr>
          </a:p>
          <a:p>
            <a:pPr algn="ctr"/>
            <a:endParaRPr lang="en-IN" sz="2500" b="1" dirty="0">
              <a:solidFill>
                <a:srgbClr val="33C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itchFamily="18" charset="0"/>
              <a:cs typeface="Aharon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28" y="4221088"/>
            <a:ext cx="863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Depart from Tanfield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Edinburgh (return transportation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included)	06:00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Registration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&amp; Champagne Breakfast in Champions Suite		09:00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4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Ball Texas Scramble with Shotgun Start		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	10:00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Two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Course Lunch and Auction			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	15:00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	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Post-event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Drinks at The Orchard Bar, EH3 5JZ		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19:30</a:t>
            </a:r>
          </a:p>
          <a:p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RSVP to Sheila Lyburn via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hlinkClick r:id="rId3"/>
              </a:rPr>
              <a:t>s.lyburn@craneware.com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to secure your place.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0" b="38660"/>
          <a:stretch/>
        </p:blipFill>
        <p:spPr>
          <a:xfrm>
            <a:off x="7037715" y="6248052"/>
            <a:ext cx="2415383" cy="547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Bodoni MT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Sheila Lyburn</cp:lastModifiedBy>
  <cp:revision>23</cp:revision>
  <dcterms:created xsi:type="dcterms:W3CDTF">2016-04-22T13:04:01Z</dcterms:created>
  <dcterms:modified xsi:type="dcterms:W3CDTF">2018-02-13T12:18:53Z</dcterms:modified>
</cp:coreProperties>
</file>