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4" y="5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6D7A-671F-4C57-A078-E4704D058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6774-5BCE-4CC8-B47B-858C9655D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0C3FC-B45E-44A1-9089-2ACB0854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2773-A56D-422B-A68F-B5616255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38D3-9952-4D69-9131-C9F62551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0FAE-DC76-46C2-8D9D-9A264E05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FFE9A-ABF2-4866-A9A6-0260551BB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B574D-BD49-4F44-9380-5030F33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91EF-14E4-40FB-97A7-9F154E9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0582-25C7-448E-9D4E-99D2E15C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97094-B6F2-4CF7-9C3D-7B112563D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6D78D-713C-4B1E-9FF2-50157F880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CCEB-06B7-41E2-BC25-70769DE1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08CC-C2C1-4BC5-9E9E-B2E9CF06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866F9-72A7-48C3-BE49-8C743F5F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2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C80F-49A6-421A-BFE8-D55AD803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424B-5642-43C2-9ED9-B8C7C9AD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0F3B-49F4-4C19-9FF4-4577FF5C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906A-C2B6-4B8C-9F62-33C94F0E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8E66-2FD9-4373-B0BC-D6DF796C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523A-AFC2-4D74-A391-6457F6BA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C0521-2951-4F5C-ADA2-0F44A6FB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D52AE-B2CE-4E6F-A826-40DE6C98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212F-F5EF-4E2C-ADD4-F8F3375B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744C-B6BB-4F87-8C33-362C27DB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9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1F6E-7FAF-4C45-899D-F054496D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2166-3229-4C0F-86BF-44C29FD6F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A3F3C-BE5F-4070-8E53-41D5AFC1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53937-8AAF-4EE0-97D2-629C9321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A554B-3B12-49B2-BFD8-9A7FCE37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CF65A-36C5-4B00-8D0A-6058600B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FABB-8E78-4539-A8DF-ED6F3B7D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5D63-9FA0-4BA5-B0F8-142C6584A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757E-5EC2-4CAA-B4C1-788E2AA6B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B13ED-7A79-4473-85DD-BD4DD7C34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88CD-FA1A-4099-B6B7-4B36DB7F3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43162-51CD-464C-8F54-B23FE8F3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FA7B6-6589-4234-A619-948B2BE6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DDBCF-4815-4190-8451-6DCD33F0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74B6-426F-45D9-ADDB-DDF9B551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B8168-FD26-4369-93D7-1278801C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ABB6F-9817-40B8-B920-4FAFBCA0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7C832-2DE6-4FFB-9517-52E61237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3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0E619-AE33-4C8A-AB00-B49E31B5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AAFD6-626E-4567-B7B0-AB15C693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A8F38-BE21-403B-9653-7F3A3471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BD69-DA5E-474F-AC3D-21755601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EE29-2FCB-4FF3-BB81-E67EB9AF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54B25-855C-44A6-9B86-D57D631FA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864E9-560B-4CE4-8CCC-322EE4FA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27E23-5347-4ACF-8ACF-8B536D19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BD597-253A-4BFF-961C-29DF3F9C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1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EA1B-B4C7-4F70-A278-328A11EB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8D99A-7708-4EE2-990D-CB820E178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0F2B6-F16B-4442-B842-809181D4A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AFE5-E606-4460-8E6F-0A71E5B9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5CD27-1564-4DC4-AFA2-18E32D94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D9C46-07A2-40A1-BAE2-AE3D23C0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C502E-8272-4E5E-ACB5-D7973CC5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8B51-63A6-437B-B806-50C4789C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28E5C-4DDC-4A75-8304-56C9769FE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F386-1E08-4365-A2B7-A2BB11BE67B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30BF-6DE9-4E06-9722-F63B04DC4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A6FE-EE36-4880-BC67-0FF029A28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2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ms/download-sql-server-management-studio-ssms?view=sql-server-2017" TargetMode="External"/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206F0-E719-43B4-B29E-C9DB9658A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Learning Basic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4AEBE-47F5-423B-91AF-E373E0242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Lesson 1: Setting up a beginner environment</a:t>
            </a:r>
          </a:p>
        </p:txBody>
      </p:sp>
    </p:spTree>
    <p:extLst>
      <p:ext uri="{BB962C8B-B14F-4D97-AF65-F5344CB8AC3E}">
        <p14:creationId xmlns:p14="http://schemas.microsoft.com/office/powerpoint/2010/main" val="305341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0359E9-4F91-41BA-A63F-431764BA3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9" b="16361"/>
          <a:stretch/>
        </p:blipFill>
        <p:spPr>
          <a:xfrm>
            <a:off x="2394357" y="1694989"/>
            <a:ext cx="7403287" cy="34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8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657-22B7-4607-B32E-CDA138F0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to a Developer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6DC5-66D4-47FF-812E-6BB3C583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Language Tools </a:t>
            </a:r>
          </a:p>
          <a:p>
            <a:pPr lvl="1"/>
            <a:r>
              <a:rPr lang="en-US" dirty="0"/>
              <a:t>These are the tools that compile source code into applications</a:t>
            </a:r>
          </a:p>
          <a:p>
            <a:r>
              <a:rPr lang="en-US" dirty="0"/>
              <a:t>IDE (Integrated Development Environment)</a:t>
            </a:r>
          </a:p>
          <a:p>
            <a:pPr lvl="1"/>
            <a:r>
              <a:rPr lang="en-US" dirty="0"/>
              <a:t>This is a piece of software that makes writing, compiling, testing and debugging code easier. </a:t>
            </a:r>
          </a:p>
          <a:p>
            <a:r>
              <a:rPr lang="en-US" dirty="0"/>
              <a:t>Source Code Repository</a:t>
            </a:r>
          </a:p>
          <a:p>
            <a:pPr lvl="1"/>
            <a:r>
              <a:rPr lang="en-US" dirty="0"/>
              <a:t>Even if you are the only person that will see your code, its super helpful to store it somewhere reliable and track the versions of it as you make changes</a:t>
            </a:r>
          </a:p>
          <a:p>
            <a:r>
              <a:rPr lang="en-US" dirty="0"/>
              <a:t>Data Store</a:t>
            </a:r>
          </a:p>
          <a:p>
            <a:pPr lvl="1"/>
            <a:r>
              <a:rPr lang="en-US" dirty="0"/>
              <a:t>Just about all useful software has some data that it needs to store. We will need to install some software to facilitate that.</a:t>
            </a:r>
          </a:p>
        </p:txBody>
      </p:sp>
    </p:spTree>
    <p:extLst>
      <p:ext uri="{BB962C8B-B14F-4D97-AF65-F5344CB8AC3E}">
        <p14:creationId xmlns:p14="http://schemas.microsoft.com/office/powerpoint/2010/main" val="263488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0A14-E251-4255-87AB-F0D52BE7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going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28B6-10DB-4A3B-B8C9-CFED38D5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.NET Core</a:t>
            </a:r>
          </a:p>
          <a:p>
            <a:r>
              <a:rPr lang="en-US" dirty="0"/>
              <a:t>Visual Studio Community Edition (or better if you have it)</a:t>
            </a:r>
          </a:p>
          <a:p>
            <a:r>
              <a:rPr lang="en-US" dirty="0"/>
              <a:t>Microsoft SQL Server (Developer Edition or Express)</a:t>
            </a:r>
          </a:p>
          <a:p>
            <a:r>
              <a:rPr lang="en-US" dirty="0"/>
              <a:t>Git and GitHub</a:t>
            </a:r>
          </a:p>
        </p:txBody>
      </p:sp>
    </p:spTree>
    <p:extLst>
      <p:ext uri="{BB962C8B-B14F-4D97-AF65-F5344CB8AC3E}">
        <p14:creationId xmlns:p14="http://schemas.microsoft.com/office/powerpoint/2010/main" val="302760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D0421-8FFF-445D-9E99-2366074D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F8A73-CB67-4C12-9D51-1430298A3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1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487D3-BC0C-4577-95BB-3622FF51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– Visual Studio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F89E9A-8BB8-439E-B351-05214CB2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install Visual Studio first as that will install .NET Core for us</a:t>
            </a:r>
          </a:p>
          <a:p>
            <a:r>
              <a:rPr lang="en-US" dirty="0"/>
              <a:t>Visual Studio Community edition is free. If you have a paid for version, you can use that</a:t>
            </a:r>
          </a:p>
          <a:p>
            <a:r>
              <a:rPr lang="en-US" dirty="0"/>
              <a:t>I actually have Enterprise version installed but we wont be using those advanced features</a:t>
            </a:r>
          </a:p>
          <a:p>
            <a:r>
              <a:rPr lang="en-US" dirty="0">
                <a:hlinkClick r:id="rId2"/>
              </a:rPr>
              <a:t>https://visualstudio.microsoft.com/vs/community/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8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7338-320F-40EF-ACFC-2146C25C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– Lets 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1E63-7445-4C28-9A01-2A8A1834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distributed source control system. </a:t>
            </a:r>
          </a:p>
          <a:p>
            <a:r>
              <a:rPr lang="en-US" dirty="0"/>
              <a:t>I’ll cover basic commands in this course. If you want to know more there are lots of tutorials on Git.</a:t>
            </a:r>
          </a:p>
          <a:p>
            <a:r>
              <a:rPr lang="en-US" dirty="0"/>
              <a:t>Git is going to help us track the changes we make to our code, allowing us to revert changes and, in future, work with others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1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9A3D-93FE-4CA3-9F25-0A6849F8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(Part 2) –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88A7-635B-4521-9A2B-D9185762F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cloud platform that allows you to store your Git repository (source code) as Open Source for free</a:t>
            </a:r>
          </a:p>
          <a:p>
            <a:r>
              <a:rPr lang="en-US" dirty="0"/>
              <a:t>It has a desktop application for Windows and Mac which makes it much easier to use 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We’ll install that and use it to commit our changes to the code</a:t>
            </a:r>
          </a:p>
          <a:p>
            <a:r>
              <a:rPr lang="en-US" dirty="0"/>
              <a:t>We’ll also signup for a </a:t>
            </a:r>
            <a:r>
              <a:rPr lang="en-US" dirty="0" err="1"/>
              <a:t>github</a:t>
            </a:r>
            <a:r>
              <a:rPr lang="en-US" dirty="0"/>
              <a:t> account to give us somewhere to store our code in cloud so it’s backed up and shareable.</a:t>
            </a:r>
          </a:p>
          <a:p>
            <a:r>
              <a:rPr lang="en-US" dirty="0">
                <a:hlinkClick r:id="rId2"/>
              </a:rPr>
              <a:t>Signup - https://www.github.com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Install </a:t>
            </a:r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 Desktop - https://desktop.github.com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1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1B6F-8E57-46DE-AE10-0DAB9042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– Microsoft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FA10-A8F2-459D-B911-6CBDF389F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SQL Server is a powerful relational database server</a:t>
            </a:r>
          </a:p>
          <a:p>
            <a:r>
              <a:rPr lang="en-US" dirty="0"/>
              <a:t>Microsoft lets developers use 2 versions of it for free</a:t>
            </a:r>
          </a:p>
          <a:p>
            <a:pPr lvl="1"/>
            <a:r>
              <a:rPr lang="en-US" dirty="0"/>
              <a:t>Express – a feature &amp; scale limited version of the engine you can use for whatever you want. Learning against and actual production use </a:t>
            </a:r>
          </a:p>
          <a:p>
            <a:pPr lvl="1"/>
            <a:r>
              <a:rPr lang="en-US" dirty="0"/>
              <a:t>Developer – effectively a full version of SQL Server Enterprise which you can use to experiment, learn and develop applications. To put those applications to production requires you buy a Standard/Enterprise license </a:t>
            </a:r>
          </a:p>
          <a:p>
            <a:r>
              <a:rPr lang="en-US" dirty="0">
                <a:hlinkClick r:id="rId2"/>
              </a:rPr>
              <a:t>https://www.microsoft.com/en-us/sql-server/sql-server-downloads</a:t>
            </a:r>
            <a:endParaRPr lang="en-US" dirty="0"/>
          </a:p>
          <a:p>
            <a:r>
              <a:rPr lang="en-US" dirty="0"/>
              <a:t>SQL Server Management Studio is the desktop client for SQL Server</a:t>
            </a:r>
          </a:p>
          <a:p>
            <a:r>
              <a:rPr lang="en-US" dirty="0">
                <a:hlinkClick r:id="rId3"/>
              </a:rPr>
              <a:t>https://docs.microsoft.com/en-us/sql/ssms/download-sql-server-management-studio-ssms?view=sql-server-2017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1600" dirty="0"/>
              <a:t>There are other options for relational and non-relational/NoSQL database. We will get to some of those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75640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2A68-E9D0-48CD-861E-01011CD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0231-16B8-4E02-A00C-0AAE27C3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have the tools people generally use when writing .NET application </a:t>
            </a:r>
          </a:p>
          <a:p>
            <a:endParaRPr lang="en-US" dirty="0"/>
          </a:p>
          <a:p>
            <a:r>
              <a:rPr lang="en-US" dirty="0"/>
              <a:t>We can move on to the second video in the series - Building our first application</a:t>
            </a:r>
          </a:p>
          <a:p>
            <a:endParaRPr lang="en-US" dirty="0"/>
          </a:p>
          <a:p>
            <a:r>
              <a:rPr lang="en-US" dirty="0"/>
              <a:t>Please like and subscribe if you want to keep seeing </a:t>
            </a:r>
            <a:r>
              <a:rPr lang="en-US"/>
              <a:t>more tutorials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0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582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Learning Basic C#</vt:lpstr>
      <vt:lpstr>Components to a Developer setup</vt:lpstr>
      <vt:lpstr>What we’re going to use</vt:lpstr>
      <vt:lpstr>Lets get started</vt:lpstr>
      <vt:lpstr>First – Visual Studio</vt:lpstr>
      <vt:lpstr>Second – Lets install Git</vt:lpstr>
      <vt:lpstr>Second (Part 2) – Github </vt:lpstr>
      <vt:lpstr>Third – Microsoft SQL Server</vt:lpstr>
      <vt:lpstr>What Next?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Basic C#</dc:title>
  <dc:creator>Ciaran O'Donnell</dc:creator>
  <cp:lastModifiedBy>Ciaran O'Donnell</cp:lastModifiedBy>
  <cp:revision>1</cp:revision>
  <dcterms:created xsi:type="dcterms:W3CDTF">2019-09-12T01:54:04Z</dcterms:created>
  <dcterms:modified xsi:type="dcterms:W3CDTF">2019-09-12T02:19:57Z</dcterms:modified>
</cp:coreProperties>
</file>