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6D7A-671F-4C57-A078-E4704D05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114300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74-5BCE-4CC8-B47B-858C9655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160" y="3622676"/>
            <a:ext cx="9144000" cy="5889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38D3-9952-4D69-9131-C9F6255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8EA21-E916-4CD8-AEE5-622EFF3BF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-74523" y="4505961"/>
            <a:ext cx="4809083" cy="22527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9483BB-A206-4333-A957-527AA19F9C64}"/>
              </a:ext>
            </a:extLst>
          </p:cNvPr>
          <p:cNvSpPr/>
          <p:nvPr userDrawn="1"/>
        </p:nvSpPr>
        <p:spPr>
          <a:xfrm>
            <a:off x="4648328" y="6440214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Ciaran O’Donnell © 2019</a:t>
            </a:r>
          </a:p>
        </p:txBody>
      </p:sp>
    </p:spTree>
    <p:extLst>
      <p:ext uri="{BB962C8B-B14F-4D97-AF65-F5344CB8AC3E}">
        <p14:creationId xmlns:p14="http://schemas.microsoft.com/office/powerpoint/2010/main" val="37854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0FAE-DC76-46C2-8D9D-9A264E05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FE9A-ABF2-4866-A9A6-0260551B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574D-BD49-4F44-9380-5030F33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91EF-14E4-40FB-97A7-9F154E9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582-25C7-448E-9D4E-99D2E15C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97094-B6F2-4CF7-9C3D-7B112563D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6D78D-713C-4B1E-9FF2-50157F88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CCEB-06B7-41E2-BC25-70769DE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8CC-C2C1-4BC5-9E9E-B2E9CF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66F9-72A7-48C3-BE49-8C743F5F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C80F-49A6-421A-BFE8-D55AD80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424B-5642-43C2-9ED9-B8C7C9A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E66-2FD9-4373-B0BC-D6DF796C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523A-AFC2-4D74-A391-6457F6BA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0521-2951-4F5C-ADA2-0F44A6FB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52AE-B2CE-4E6F-A826-40DE6C9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212F-F5EF-4E2C-ADD4-F8F3375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744C-B6BB-4F87-8C33-362C27DB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1F6E-7FAF-4C45-899D-F054496D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2166-3229-4C0F-86BF-44C29FD6F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3F3C-BE5F-4070-8E53-41D5AFC1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3937-8AAF-4EE0-97D2-629C9321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554B-3B12-49B2-BFD8-9A7FCE3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CF65A-36C5-4B00-8D0A-6058600B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FABB-8E78-4539-A8DF-ED6F3B7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D63-9FA0-4BA5-B0F8-142C6584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757E-5EC2-4CAA-B4C1-788E2AA6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B13ED-7A79-4473-85DD-BD4DD7C3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88CD-FA1A-4099-B6B7-4B36DB7F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3162-51CD-464C-8F54-B23FE8F3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FA7B6-6589-4234-A619-948B2BE6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DBCF-4815-4190-8451-6DCD33F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4B6-426F-45D9-ADDB-DDF9B551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8168-FD26-4369-93D7-1278801C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ABB6F-9817-40B8-B920-4FAFBCA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C832-2DE6-4FFB-9517-52E6123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E619-AE33-4C8A-AB00-B49E31B5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AAFD6-626E-4567-B7B0-AB15C69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8F38-BE21-403B-9653-7F3A3471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D69-DA5E-474F-AC3D-21755601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EE29-2FCB-4FF3-BB81-E67EB9AF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B25-855C-44A6-9B86-D57D631FA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64E9-560B-4CE4-8CCC-322EE4FA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7E23-5347-4ACF-8ACF-8B536D1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D597-253A-4BFF-961C-29DF3F9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A1B-B4C7-4F70-A278-328A11EB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8D99A-7708-4EE2-990D-CB820E17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F2B6-F16B-4442-B842-809181D4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AFE5-E606-4460-8E6F-0A71E5B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C7F386-1E08-4365-A2B7-A2BB11BE67B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CD27-1564-4DC4-AFA2-18E32D9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9C46-07A2-40A1-BAE2-AE3D23C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502E-8272-4E5E-ACB5-D7973CC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B51-63A6-437B-B806-50C4789C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A6FE-EE36-4880-BC67-0FF029A28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1A7-BCC1-41FD-93F5-5DD2034D1C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B6FD7-B627-4A8C-AEC2-CD9DF7995D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9" b="16361"/>
          <a:stretch/>
        </p:blipFill>
        <p:spPr>
          <a:xfrm>
            <a:off x="697637" y="6214843"/>
            <a:ext cx="1187043" cy="55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A3742-A9EF-47C2-BA01-F263D05BC1F0}"/>
              </a:ext>
            </a:extLst>
          </p:cNvPr>
          <p:cNvSpPr txBox="1"/>
          <p:nvPr userDrawn="1"/>
        </p:nvSpPr>
        <p:spPr>
          <a:xfrm>
            <a:off x="4330700" y="6431280"/>
            <a:ext cx="353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By Ciaran O’Donnell © 2019</a:t>
            </a:r>
          </a:p>
        </p:txBody>
      </p:sp>
    </p:spTree>
    <p:extLst>
      <p:ext uri="{BB962C8B-B14F-4D97-AF65-F5344CB8AC3E}">
        <p14:creationId xmlns:p14="http://schemas.microsoft.com/office/powerpoint/2010/main" val="19904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06F0-E719-43B4-B29E-C9DB9658A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Basic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4AEBE-47F5-423B-91AF-E373E0242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2: Creating a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5341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Console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8442C-A2E2-4C8E-BDFA-ACF03106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Console (or Terminal) is the weird black box type application that you used to see a lot more of in the early 90s</a:t>
            </a:r>
          </a:p>
          <a:p>
            <a:pPr marL="0" indent="0">
              <a:buNone/>
            </a:pPr>
            <a:r>
              <a:rPr lang="en-US" dirty="0"/>
              <a:t>And you still see in movies when they want to illustrate hacking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 basic text interface which existing before Graphical interfaces and people still like because you can create scripts that run them automatically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0FFF-ADF0-4791-8779-D589FD4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63" y="2463117"/>
            <a:ext cx="4697005" cy="2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657-22B7-4607-B32E-CDA138F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one?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8442C-A2E2-4C8E-BDFA-ACF03106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Console / Command Line application can be very useful, and can be easy to make as you don’t have to make a GUI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Lots of developer tools are Command Line applications (CLIs)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made quite powerful and very flexible, plus are easily made cross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0FFF-ADF0-4791-8779-D589FD4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721" y="856901"/>
            <a:ext cx="4697005" cy="24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DC32-5A31-47B1-BE97-FF150D15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First….   Lets make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DBD5-8AC4-4606-9BB2-C3D2264D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 something new, we might want to create a new repository to store our code, track changes, and back it up.</a:t>
            </a:r>
          </a:p>
          <a:p>
            <a:endParaRPr lang="en-US" dirty="0"/>
          </a:p>
          <a:p>
            <a:r>
              <a:rPr lang="en-US" dirty="0"/>
              <a:t>So lets get to github.com and sign in.</a:t>
            </a:r>
          </a:p>
          <a:p>
            <a:endParaRPr lang="en-US" dirty="0"/>
          </a:p>
          <a:p>
            <a:r>
              <a:rPr lang="en-US" dirty="0"/>
              <a:t>Then we can create a new repository, and we can clone it with the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884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A3A68-A187-4081-A8CD-5D2F0E3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6458-8136-4FD9-8625-A4F2C09D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BD14-4502-45FB-B186-65926496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Ok. Lets make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7B3E-320E-47ED-AE6F-E229938D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open Visual Studio</a:t>
            </a:r>
          </a:p>
          <a:p>
            <a:r>
              <a:rPr lang="en-US" dirty="0"/>
              <a:t>We can create a new Console Application Project</a:t>
            </a:r>
          </a:p>
          <a:p>
            <a:r>
              <a:rPr lang="en-US" dirty="0"/>
              <a:t>We will create it in our cloned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And we’ll ‘commit’ our code to git, and then ‘push’ it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A3A68-A187-4081-A8CD-5D2F0E3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Project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6458-8136-4FD9-8625-A4F2C09D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5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2D53-EC77-4E45-949D-BC4FDA31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027C-8611-49AC-8801-6FC48EC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79C08C8-DC19-4811-A09C-7E09C18661DB}"/>
              </a:ext>
            </a:extLst>
          </p:cNvPr>
          <p:cNvGrpSpPr/>
          <p:nvPr/>
        </p:nvGrpSpPr>
        <p:grpSpPr>
          <a:xfrm>
            <a:off x="2545081" y="1468120"/>
            <a:ext cx="6070404" cy="3227241"/>
            <a:chOff x="3525520" y="2053558"/>
            <a:chExt cx="5038967" cy="2468194"/>
          </a:xfrm>
        </p:grpSpPr>
        <p:sp>
          <p:nvSpPr>
            <p:cNvPr id="18" name="Content Placeholder 4" descr="Cloud">
              <a:extLst>
                <a:ext uri="{FF2B5EF4-FFF2-40B4-BE49-F238E27FC236}">
                  <a16:creationId xmlns:a16="http://schemas.microsoft.com/office/drawing/2014/main" id="{C45830DC-B5CB-4FFD-A282-000950FB5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5520" y="2053558"/>
              <a:ext cx="4307840" cy="2428240"/>
            </a:xfrm>
            <a:custGeom>
              <a:avLst/>
              <a:gdLst>
                <a:gd name="connsiteX0" fmla="*/ 3793979 w 4417739"/>
                <a:gd name="connsiteY0" fmla="*/ 1251988 h 2515235"/>
                <a:gd name="connsiteX1" fmla="*/ 3741562 w 4417739"/>
                <a:gd name="connsiteY1" fmla="*/ 1251988 h 2515235"/>
                <a:gd name="connsiteX2" fmla="*/ 3741562 w 4417739"/>
                <a:gd name="connsiteY2" fmla="*/ 1251988 h 2515235"/>
                <a:gd name="connsiteX3" fmla="*/ 3411336 w 4417739"/>
                <a:gd name="connsiteY3" fmla="*/ 612502 h 2515235"/>
                <a:gd name="connsiteX4" fmla="*/ 2693224 w 4417739"/>
                <a:gd name="connsiteY4" fmla="*/ 512910 h 2515235"/>
                <a:gd name="connsiteX5" fmla="*/ 1634403 w 4417739"/>
                <a:gd name="connsiteY5" fmla="*/ 25433 h 2515235"/>
                <a:gd name="connsiteX6" fmla="*/ 911050 w 4417739"/>
                <a:gd name="connsiteY6" fmla="*/ 937487 h 2515235"/>
                <a:gd name="connsiteX7" fmla="*/ 911050 w 4417739"/>
                <a:gd name="connsiteY7" fmla="*/ 947970 h 2515235"/>
                <a:gd name="connsiteX8" fmla="*/ 156246 w 4417739"/>
                <a:gd name="connsiteY8" fmla="*/ 1251988 h 2515235"/>
                <a:gd name="connsiteX9" fmla="*/ 72379 w 4417739"/>
                <a:gd name="connsiteY9" fmla="*/ 2059208 h 2515235"/>
                <a:gd name="connsiteX10" fmla="*/ 748557 w 4417739"/>
                <a:gd name="connsiteY10" fmla="*/ 2509994 h 2515235"/>
                <a:gd name="connsiteX11" fmla="*/ 748557 w 4417739"/>
                <a:gd name="connsiteY11" fmla="*/ 2515235 h 2515235"/>
                <a:gd name="connsiteX12" fmla="*/ 3788737 w 4417739"/>
                <a:gd name="connsiteY12" fmla="*/ 2515235 h 2515235"/>
                <a:gd name="connsiteX13" fmla="*/ 4417740 w 4417739"/>
                <a:gd name="connsiteY13" fmla="*/ 1886233 h 2515235"/>
                <a:gd name="connsiteX14" fmla="*/ 3793979 w 4417739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316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933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5235"/>
                <a:gd name="connsiteX1" fmla="*/ 3741562 w 4417740"/>
                <a:gd name="connsiteY1" fmla="*/ 1251988 h 2515235"/>
                <a:gd name="connsiteX2" fmla="*/ 3741562 w 4417740"/>
                <a:gd name="connsiteY2" fmla="*/ 1251988 h 2515235"/>
                <a:gd name="connsiteX3" fmla="*/ 3411336 w 4417740"/>
                <a:gd name="connsiteY3" fmla="*/ 612502 h 2515235"/>
                <a:gd name="connsiteX4" fmla="*/ 2693224 w 4417740"/>
                <a:gd name="connsiteY4" fmla="*/ 512910 h 2515235"/>
                <a:gd name="connsiteX5" fmla="*/ 1634403 w 4417740"/>
                <a:gd name="connsiteY5" fmla="*/ 25433 h 2515235"/>
                <a:gd name="connsiteX6" fmla="*/ 911050 w 4417740"/>
                <a:gd name="connsiteY6" fmla="*/ 937487 h 2515235"/>
                <a:gd name="connsiteX7" fmla="*/ 911050 w 4417740"/>
                <a:gd name="connsiteY7" fmla="*/ 947970 h 2515235"/>
                <a:gd name="connsiteX8" fmla="*/ 156246 w 4417740"/>
                <a:gd name="connsiteY8" fmla="*/ 1251988 h 2515235"/>
                <a:gd name="connsiteX9" fmla="*/ 72379 w 4417740"/>
                <a:gd name="connsiteY9" fmla="*/ 2059208 h 2515235"/>
                <a:gd name="connsiteX10" fmla="*/ 746636 w 4417740"/>
                <a:gd name="connsiteY10" fmla="*/ 2514933 h 2515235"/>
                <a:gd name="connsiteX11" fmla="*/ 748557 w 4417740"/>
                <a:gd name="connsiteY11" fmla="*/ 2515235 h 2515235"/>
                <a:gd name="connsiteX12" fmla="*/ 3788737 w 4417740"/>
                <a:gd name="connsiteY12" fmla="*/ 2515235 h 2515235"/>
                <a:gd name="connsiteX13" fmla="*/ 4417740 w 4417740"/>
                <a:gd name="connsiteY13" fmla="*/ 1886233 h 2515235"/>
                <a:gd name="connsiteX14" fmla="*/ 3793979 w 4417740"/>
                <a:gd name="connsiteY14" fmla="*/ 1251988 h 2515235"/>
                <a:gd name="connsiteX0" fmla="*/ 3793979 w 4417740"/>
                <a:gd name="connsiteY0" fmla="*/ 1251988 h 2518638"/>
                <a:gd name="connsiteX1" fmla="*/ 3741562 w 4417740"/>
                <a:gd name="connsiteY1" fmla="*/ 1251988 h 2518638"/>
                <a:gd name="connsiteX2" fmla="*/ 3741562 w 4417740"/>
                <a:gd name="connsiteY2" fmla="*/ 1251988 h 2518638"/>
                <a:gd name="connsiteX3" fmla="*/ 3411336 w 4417740"/>
                <a:gd name="connsiteY3" fmla="*/ 612502 h 2518638"/>
                <a:gd name="connsiteX4" fmla="*/ 2693224 w 4417740"/>
                <a:gd name="connsiteY4" fmla="*/ 512910 h 2518638"/>
                <a:gd name="connsiteX5" fmla="*/ 1634403 w 4417740"/>
                <a:gd name="connsiteY5" fmla="*/ 25433 h 2518638"/>
                <a:gd name="connsiteX6" fmla="*/ 911050 w 4417740"/>
                <a:gd name="connsiteY6" fmla="*/ 937487 h 2518638"/>
                <a:gd name="connsiteX7" fmla="*/ 911050 w 4417740"/>
                <a:gd name="connsiteY7" fmla="*/ 947970 h 2518638"/>
                <a:gd name="connsiteX8" fmla="*/ 156246 w 4417740"/>
                <a:gd name="connsiteY8" fmla="*/ 1251988 h 2518638"/>
                <a:gd name="connsiteX9" fmla="*/ 72379 w 4417740"/>
                <a:gd name="connsiteY9" fmla="*/ 2059208 h 2518638"/>
                <a:gd name="connsiteX10" fmla="*/ 746636 w 4417740"/>
                <a:gd name="connsiteY10" fmla="*/ 2518638 h 2518638"/>
                <a:gd name="connsiteX11" fmla="*/ 748557 w 4417740"/>
                <a:gd name="connsiteY11" fmla="*/ 2515235 h 2518638"/>
                <a:gd name="connsiteX12" fmla="*/ 3788737 w 4417740"/>
                <a:gd name="connsiteY12" fmla="*/ 2515235 h 2518638"/>
                <a:gd name="connsiteX13" fmla="*/ 4417740 w 4417740"/>
                <a:gd name="connsiteY13" fmla="*/ 1886233 h 2518638"/>
                <a:gd name="connsiteX14" fmla="*/ 3793979 w 4417740"/>
                <a:gd name="connsiteY14" fmla="*/ 1251988 h 2518638"/>
                <a:gd name="connsiteX0" fmla="*/ 3793979 w 4417740"/>
                <a:gd name="connsiteY0" fmla="*/ 1251988 h 2518020"/>
                <a:gd name="connsiteX1" fmla="*/ 3741562 w 4417740"/>
                <a:gd name="connsiteY1" fmla="*/ 1251988 h 2518020"/>
                <a:gd name="connsiteX2" fmla="*/ 3741562 w 4417740"/>
                <a:gd name="connsiteY2" fmla="*/ 1251988 h 2518020"/>
                <a:gd name="connsiteX3" fmla="*/ 3411336 w 4417740"/>
                <a:gd name="connsiteY3" fmla="*/ 612502 h 2518020"/>
                <a:gd name="connsiteX4" fmla="*/ 2693224 w 4417740"/>
                <a:gd name="connsiteY4" fmla="*/ 512910 h 2518020"/>
                <a:gd name="connsiteX5" fmla="*/ 1634403 w 4417740"/>
                <a:gd name="connsiteY5" fmla="*/ 25433 h 2518020"/>
                <a:gd name="connsiteX6" fmla="*/ 911050 w 4417740"/>
                <a:gd name="connsiteY6" fmla="*/ 937487 h 2518020"/>
                <a:gd name="connsiteX7" fmla="*/ 911050 w 4417740"/>
                <a:gd name="connsiteY7" fmla="*/ 947970 h 2518020"/>
                <a:gd name="connsiteX8" fmla="*/ 156246 w 4417740"/>
                <a:gd name="connsiteY8" fmla="*/ 1251988 h 2518020"/>
                <a:gd name="connsiteX9" fmla="*/ 72379 w 4417740"/>
                <a:gd name="connsiteY9" fmla="*/ 2059208 h 2518020"/>
                <a:gd name="connsiteX10" fmla="*/ 746636 w 4417740"/>
                <a:gd name="connsiteY10" fmla="*/ 2518020 h 2518020"/>
                <a:gd name="connsiteX11" fmla="*/ 748557 w 4417740"/>
                <a:gd name="connsiteY11" fmla="*/ 2515235 h 2518020"/>
                <a:gd name="connsiteX12" fmla="*/ 3788737 w 4417740"/>
                <a:gd name="connsiteY12" fmla="*/ 2515235 h 2518020"/>
                <a:gd name="connsiteX13" fmla="*/ 4417740 w 4417740"/>
                <a:gd name="connsiteY13" fmla="*/ 1886233 h 2518020"/>
                <a:gd name="connsiteX14" fmla="*/ 3793979 w 4417740"/>
                <a:gd name="connsiteY14" fmla="*/ 1251988 h 2518020"/>
                <a:gd name="connsiteX0" fmla="*/ 3793979 w 4417740"/>
                <a:gd name="connsiteY0" fmla="*/ 1251988 h 2516168"/>
                <a:gd name="connsiteX1" fmla="*/ 3741562 w 4417740"/>
                <a:gd name="connsiteY1" fmla="*/ 1251988 h 2516168"/>
                <a:gd name="connsiteX2" fmla="*/ 3741562 w 4417740"/>
                <a:gd name="connsiteY2" fmla="*/ 1251988 h 2516168"/>
                <a:gd name="connsiteX3" fmla="*/ 3411336 w 4417740"/>
                <a:gd name="connsiteY3" fmla="*/ 612502 h 2516168"/>
                <a:gd name="connsiteX4" fmla="*/ 2693224 w 4417740"/>
                <a:gd name="connsiteY4" fmla="*/ 512910 h 2516168"/>
                <a:gd name="connsiteX5" fmla="*/ 1634403 w 4417740"/>
                <a:gd name="connsiteY5" fmla="*/ 25433 h 2516168"/>
                <a:gd name="connsiteX6" fmla="*/ 911050 w 4417740"/>
                <a:gd name="connsiteY6" fmla="*/ 937487 h 2516168"/>
                <a:gd name="connsiteX7" fmla="*/ 911050 w 4417740"/>
                <a:gd name="connsiteY7" fmla="*/ 947970 h 2516168"/>
                <a:gd name="connsiteX8" fmla="*/ 156246 w 4417740"/>
                <a:gd name="connsiteY8" fmla="*/ 1251988 h 2516168"/>
                <a:gd name="connsiteX9" fmla="*/ 72379 w 4417740"/>
                <a:gd name="connsiteY9" fmla="*/ 2059208 h 2516168"/>
                <a:gd name="connsiteX10" fmla="*/ 746636 w 4417740"/>
                <a:gd name="connsiteY10" fmla="*/ 2516168 h 2516168"/>
                <a:gd name="connsiteX11" fmla="*/ 748557 w 4417740"/>
                <a:gd name="connsiteY11" fmla="*/ 2515235 h 2516168"/>
                <a:gd name="connsiteX12" fmla="*/ 3788737 w 4417740"/>
                <a:gd name="connsiteY12" fmla="*/ 2515235 h 2516168"/>
                <a:gd name="connsiteX13" fmla="*/ 4417740 w 4417740"/>
                <a:gd name="connsiteY13" fmla="*/ 1886233 h 2516168"/>
                <a:gd name="connsiteX14" fmla="*/ 3793979 w 4417740"/>
                <a:gd name="connsiteY14" fmla="*/ 1251988 h 2516168"/>
                <a:gd name="connsiteX0" fmla="*/ 3793979 w 4417740"/>
                <a:gd name="connsiteY0" fmla="*/ 1251988 h 2515550"/>
                <a:gd name="connsiteX1" fmla="*/ 3741562 w 4417740"/>
                <a:gd name="connsiteY1" fmla="*/ 1251988 h 2515550"/>
                <a:gd name="connsiteX2" fmla="*/ 3741562 w 4417740"/>
                <a:gd name="connsiteY2" fmla="*/ 1251988 h 2515550"/>
                <a:gd name="connsiteX3" fmla="*/ 3411336 w 4417740"/>
                <a:gd name="connsiteY3" fmla="*/ 612502 h 2515550"/>
                <a:gd name="connsiteX4" fmla="*/ 2693224 w 4417740"/>
                <a:gd name="connsiteY4" fmla="*/ 512910 h 2515550"/>
                <a:gd name="connsiteX5" fmla="*/ 1634403 w 4417740"/>
                <a:gd name="connsiteY5" fmla="*/ 25433 h 2515550"/>
                <a:gd name="connsiteX6" fmla="*/ 911050 w 4417740"/>
                <a:gd name="connsiteY6" fmla="*/ 937487 h 2515550"/>
                <a:gd name="connsiteX7" fmla="*/ 911050 w 4417740"/>
                <a:gd name="connsiteY7" fmla="*/ 947970 h 2515550"/>
                <a:gd name="connsiteX8" fmla="*/ 156246 w 4417740"/>
                <a:gd name="connsiteY8" fmla="*/ 1251988 h 2515550"/>
                <a:gd name="connsiteX9" fmla="*/ 72379 w 4417740"/>
                <a:gd name="connsiteY9" fmla="*/ 2059208 h 2515550"/>
                <a:gd name="connsiteX10" fmla="*/ 748557 w 4417740"/>
                <a:gd name="connsiteY10" fmla="*/ 2515550 h 2515550"/>
                <a:gd name="connsiteX11" fmla="*/ 748557 w 4417740"/>
                <a:gd name="connsiteY11" fmla="*/ 2515235 h 2515550"/>
                <a:gd name="connsiteX12" fmla="*/ 3788737 w 4417740"/>
                <a:gd name="connsiteY12" fmla="*/ 2515235 h 2515550"/>
                <a:gd name="connsiteX13" fmla="*/ 4417740 w 4417740"/>
                <a:gd name="connsiteY13" fmla="*/ 1886233 h 2515550"/>
                <a:gd name="connsiteX14" fmla="*/ 3793979 w 4417740"/>
                <a:gd name="connsiteY14" fmla="*/ 1251988 h 2515550"/>
                <a:gd name="connsiteX0" fmla="*/ 3793979 w 4417740"/>
                <a:gd name="connsiteY0" fmla="*/ 1251988 h 2515731"/>
                <a:gd name="connsiteX1" fmla="*/ 3741562 w 4417740"/>
                <a:gd name="connsiteY1" fmla="*/ 1251988 h 2515731"/>
                <a:gd name="connsiteX2" fmla="*/ 3741562 w 4417740"/>
                <a:gd name="connsiteY2" fmla="*/ 1251988 h 2515731"/>
                <a:gd name="connsiteX3" fmla="*/ 3411336 w 4417740"/>
                <a:gd name="connsiteY3" fmla="*/ 612502 h 2515731"/>
                <a:gd name="connsiteX4" fmla="*/ 2693224 w 4417740"/>
                <a:gd name="connsiteY4" fmla="*/ 512910 h 2515731"/>
                <a:gd name="connsiteX5" fmla="*/ 1634403 w 4417740"/>
                <a:gd name="connsiteY5" fmla="*/ 25433 h 2515731"/>
                <a:gd name="connsiteX6" fmla="*/ 911050 w 4417740"/>
                <a:gd name="connsiteY6" fmla="*/ 937487 h 2515731"/>
                <a:gd name="connsiteX7" fmla="*/ 911050 w 4417740"/>
                <a:gd name="connsiteY7" fmla="*/ 947970 h 2515731"/>
                <a:gd name="connsiteX8" fmla="*/ 156246 w 4417740"/>
                <a:gd name="connsiteY8" fmla="*/ 1251988 h 2515731"/>
                <a:gd name="connsiteX9" fmla="*/ 72379 w 4417740"/>
                <a:gd name="connsiteY9" fmla="*/ 2059208 h 2515731"/>
                <a:gd name="connsiteX10" fmla="*/ 748557 w 4417740"/>
                <a:gd name="connsiteY10" fmla="*/ 2515550 h 2515731"/>
                <a:gd name="connsiteX11" fmla="*/ 748557 w 4417740"/>
                <a:gd name="connsiteY11" fmla="*/ 2515235 h 2515731"/>
                <a:gd name="connsiteX12" fmla="*/ 3788737 w 4417740"/>
                <a:gd name="connsiteY12" fmla="*/ 2515235 h 2515731"/>
                <a:gd name="connsiteX13" fmla="*/ 4417740 w 4417740"/>
                <a:gd name="connsiteY13" fmla="*/ 1886233 h 2515731"/>
                <a:gd name="connsiteX14" fmla="*/ 3793979 w 4417740"/>
                <a:gd name="connsiteY14" fmla="*/ 1251988 h 2515731"/>
                <a:gd name="connsiteX0" fmla="*/ 3793979 w 4417740"/>
                <a:gd name="connsiteY0" fmla="*/ 1251988 h 2515731"/>
                <a:gd name="connsiteX1" fmla="*/ 3741562 w 4417740"/>
                <a:gd name="connsiteY1" fmla="*/ 1251988 h 2515731"/>
                <a:gd name="connsiteX2" fmla="*/ 3741562 w 4417740"/>
                <a:gd name="connsiteY2" fmla="*/ 1251988 h 2515731"/>
                <a:gd name="connsiteX3" fmla="*/ 3411336 w 4417740"/>
                <a:gd name="connsiteY3" fmla="*/ 612502 h 2515731"/>
                <a:gd name="connsiteX4" fmla="*/ 2693224 w 4417740"/>
                <a:gd name="connsiteY4" fmla="*/ 512910 h 2515731"/>
                <a:gd name="connsiteX5" fmla="*/ 1634403 w 4417740"/>
                <a:gd name="connsiteY5" fmla="*/ 25433 h 2515731"/>
                <a:gd name="connsiteX6" fmla="*/ 911050 w 4417740"/>
                <a:gd name="connsiteY6" fmla="*/ 937487 h 2515731"/>
                <a:gd name="connsiteX7" fmla="*/ 911050 w 4417740"/>
                <a:gd name="connsiteY7" fmla="*/ 947970 h 2515731"/>
                <a:gd name="connsiteX8" fmla="*/ 156246 w 4417740"/>
                <a:gd name="connsiteY8" fmla="*/ 1251988 h 2515731"/>
                <a:gd name="connsiteX9" fmla="*/ 72379 w 4417740"/>
                <a:gd name="connsiteY9" fmla="*/ 2059208 h 2515731"/>
                <a:gd name="connsiteX10" fmla="*/ 748557 w 4417740"/>
                <a:gd name="connsiteY10" fmla="*/ 2515550 h 2515731"/>
                <a:gd name="connsiteX11" fmla="*/ 748557 w 4417740"/>
                <a:gd name="connsiteY11" fmla="*/ 2515235 h 2515731"/>
                <a:gd name="connsiteX12" fmla="*/ 3788737 w 4417740"/>
                <a:gd name="connsiteY12" fmla="*/ 2515235 h 2515731"/>
                <a:gd name="connsiteX13" fmla="*/ 4417740 w 4417740"/>
                <a:gd name="connsiteY13" fmla="*/ 1886233 h 2515731"/>
                <a:gd name="connsiteX14" fmla="*/ 3793979 w 4417740"/>
                <a:gd name="connsiteY14" fmla="*/ 1251988 h 251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7740" h="2515731">
                  <a:moveTo>
                    <a:pt x="3793979" y="1251988"/>
                  </a:moveTo>
                  <a:lnTo>
                    <a:pt x="3741562" y="1251988"/>
                  </a:lnTo>
                  <a:lnTo>
                    <a:pt x="3741562" y="1251988"/>
                  </a:lnTo>
                  <a:cubicBezTo>
                    <a:pt x="3741562" y="995145"/>
                    <a:pt x="3615762" y="759269"/>
                    <a:pt x="3411336" y="612502"/>
                  </a:cubicBezTo>
                  <a:cubicBezTo>
                    <a:pt x="3201668" y="465735"/>
                    <a:pt x="2934342" y="429043"/>
                    <a:pt x="2693224" y="512910"/>
                  </a:cubicBezTo>
                  <a:cubicBezTo>
                    <a:pt x="2494040" y="125025"/>
                    <a:pt x="2053738" y="-74159"/>
                    <a:pt x="1634403" y="25433"/>
                  </a:cubicBezTo>
                  <a:cubicBezTo>
                    <a:pt x="1215068" y="125025"/>
                    <a:pt x="911050" y="502426"/>
                    <a:pt x="911050" y="937487"/>
                  </a:cubicBezTo>
                  <a:lnTo>
                    <a:pt x="911050" y="947970"/>
                  </a:lnTo>
                  <a:cubicBezTo>
                    <a:pt x="622757" y="900795"/>
                    <a:pt x="334464" y="1021354"/>
                    <a:pt x="156246" y="1251988"/>
                  </a:cubicBezTo>
                  <a:cubicBezTo>
                    <a:pt x="-16729" y="1487864"/>
                    <a:pt x="-48180" y="1797124"/>
                    <a:pt x="72379" y="2059208"/>
                  </a:cubicBezTo>
                  <a:cubicBezTo>
                    <a:pt x="198180" y="2321293"/>
                    <a:pt x="460264" y="2499824"/>
                    <a:pt x="748557" y="2515550"/>
                  </a:cubicBezTo>
                  <a:cubicBezTo>
                    <a:pt x="741514" y="2516062"/>
                    <a:pt x="748557" y="2515340"/>
                    <a:pt x="748557" y="2515235"/>
                  </a:cubicBezTo>
                  <a:lnTo>
                    <a:pt x="3788737" y="2515235"/>
                  </a:lnTo>
                  <a:cubicBezTo>
                    <a:pt x="4134689" y="2515235"/>
                    <a:pt x="4417740" y="2232184"/>
                    <a:pt x="4417740" y="1886233"/>
                  </a:cubicBezTo>
                  <a:cubicBezTo>
                    <a:pt x="4417740" y="1540281"/>
                    <a:pt x="4139931" y="1251988"/>
                    <a:pt x="3793979" y="1251988"/>
                  </a:cubicBezTo>
                  <a:close/>
                </a:path>
              </a:pathLst>
            </a:custGeom>
            <a:solidFill>
              <a:schemeClr val="lt1"/>
            </a:solidFill>
            <a:ln w="762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AC2F8-9C2A-4EF1-ACC5-DC4069FD66C7}"/>
                </a:ext>
              </a:extLst>
            </p:cNvPr>
            <p:cNvGrpSpPr/>
            <p:nvPr/>
          </p:nvGrpSpPr>
          <p:grpSpPr>
            <a:xfrm>
              <a:off x="3726929" y="3290646"/>
              <a:ext cx="4837558" cy="1231106"/>
              <a:chOff x="2407454" y="3933598"/>
              <a:chExt cx="4837558" cy="123110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E02CE6-82C1-4968-B5C8-44613F5A75EC}"/>
                  </a:ext>
                </a:extLst>
              </p:cNvPr>
              <p:cNvSpPr/>
              <p:nvPr/>
            </p:nvSpPr>
            <p:spPr>
              <a:xfrm>
                <a:off x="3352800" y="4106012"/>
                <a:ext cx="3892212" cy="777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0F613-3592-44DD-A57B-E99CBD613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07454" y="3933598"/>
                <a:ext cx="473151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lnSpcReduction="10000"/>
              </a:bodyPr>
              <a:lstStyle/>
              <a:p>
                <a:r>
                  <a:rPr lang="en-US" sz="115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COD</a:t>
                </a:r>
                <a:r>
                  <a:rPr lang="en-US" sz="80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E</a:t>
                </a:r>
                <a:r>
                  <a:rPr lang="en-US" sz="11500" dirty="0">
                    <a:solidFill>
                      <a:srgbClr val="4472C4"/>
                    </a:solidFill>
                    <a:latin typeface="Abadi" panose="020B0604020202020204" pitchFamily="34" charset="0"/>
                  </a:rPr>
                  <a:t> Tech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3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246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Segoe UI</vt:lpstr>
      <vt:lpstr>Segoe UI Light</vt:lpstr>
      <vt:lpstr>Office Theme</vt:lpstr>
      <vt:lpstr>Learning Basic C#</vt:lpstr>
      <vt:lpstr>What’s a Console Application</vt:lpstr>
      <vt:lpstr>Why make one?</vt:lpstr>
      <vt:lpstr>But First….   Lets make a Repo</vt:lpstr>
      <vt:lpstr>Github Demo</vt:lpstr>
      <vt:lpstr>Ok. Lets make our App</vt:lpstr>
      <vt:lpstr>Create Project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 C#</dc:title>
  <dc:creator>Ciaran O'Donnell</dc:creator>
  <cp:lastModifiedBy>Ciaran O'Donnell</cp:lastModifiedBy>
  <cp:revision>3</cp:revision>
  <dcterms:created xsi:type="dcterms:W3CDTF">2019-08-31T06:32:11Z</dcterms:created>
  <dcterms:modified xsi:type="dcterms:W3CDTF">2019-08-31T16:29:54Z</dcterms:modified>
</cp:coreProperties>
</file>