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A88D-AF68-A445-01A3-F7B18979B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FFF7B-1C8E-3079-CE60-B241F2567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B57D-5406-EF42-EDD3-0BF35FDE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D1F4-AE00-4ED6-8F29-81A0DF2A7E28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08FC0-1CE9-5082-09EB-88B43276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A3321-1EF6-05A2-8ACF-5E8C8D92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6222-F1C3-44FD-B777-FACEBBEA37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760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26E8-707C-3DDA-A0C8-58CA613F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4583A-D8BF-AD3D-306E-CE02735DF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D8E78-1F74-2DB2-3120-54F204C8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D1F4-AE00-4ED6-8F29-81A0DF2A7E28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168AC-63B7-F8DA-D6C2-762F4957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C353-0BFD-80D4-8D8A-D0581DAE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6222-F1C3-44FD-B777-FACEBBEA37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95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2CCA1-DBF7-1B6E-98C8-F5C41CE6A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13E05-C3D7-47CB-F274-F6278267D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7444-DFBD-EDBC-61AB-081D500E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D1F4-AE00-4ED6-8F29-81A0DF2A7E28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0150-C2F6-9D46-5612-0CCC93B3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37C02-B140-D312-F050-42589D0F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6222-F1C3-44FD-B777-FACEBBEA37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923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97D8-8C5D-9AAC-B45B-0959FD09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F975-E3CD-CA94-8F5A-E66D315B9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AD25A-4D33-4216-2F74-A4C450B1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D1F4-AE00-4ED6-8F29-81A0DF2A7E28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E658D-FE3E-E695-D25E-6376DC7E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30FC5-04B7-FD23-78A8-BFA57B36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6222-F1C3-44FD-B777-FACEBBEA37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007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D773-4D24-9C79-AEDE-AE0440BC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5B19E-3EDE-3693-BAC9-BEAD79FF3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4FE48-E872-862E-CAEF-545B76B2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D1F4-AE00-4ED6-8F29-81A0DF2A7E28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A3C29-8BBF-5091-C57B-0C4DF830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D4ED7-9606-1168-D411-17459BDE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6222-F1C3-44FD-B777-FACEBBEA37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365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8651-C6F9-126D-F0FB-6119B88E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37CD-862A-D887-B852-DCC76305F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A9926-346C-DDBA-34A3-21A3CC867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BCC72-188B-FE97-B1A5-286178B8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D1F4-AE00-4ED6-8F29-81A0DF2A7E28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6C760-38FE-8344-9148-60036183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A8E96-D42B-F554-B0F4-7245F805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6222-F1C3-44FD-B777-FACEBBEA37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448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7C71-E2A8-65DC-A9A7-9E907132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31C60-AD79-49B2-FB76-6344C1BC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E46BA-D84D-81EF-EF50-B3972BE28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FC557-2488-72CD-C189-8D05B0B8F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09EDB-7FD1-B515-39A7-D4EC46C24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2A327-9AC4-8936-C838-CBB036F8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D1F4-AE00-4ED6-8F29-81A0DF2A7E28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3093C-A86F-E9DB-A88F-81D98EB0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62B5E-D31B-9B74-2615-CD5C9B1C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6222-F1C3-44FD-B777-FACEBBEA37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042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BEA6-2CAE-7AAB-8D66-B37363CA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CC5A9-5E6A-95B2-8D30-F9F4FF86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D1F4-AE00-4ED6-8F29-81A0DF2A7E28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B9548-44FA-DB13-A01C-6AE712C9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530C4-EF6C-BB2F-5810-5858E909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6222-F1C3-44FD-B777-FACEBBEA37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101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2421D-2797-FCC9-6A40-BA88D375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D1F4-AE00-4ED6-8F29-81A0DF2A7E28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33EA4-649D-62FD-EACA-0CBBFB0A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1ABCD-B49D-0B5C-BD0D-FCE5732B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6222-F1C3-44FD-B777-FACEBBEA37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751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BBDB-74C4-09C2-4792-7486FFA9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EBAE-0B36-EE03-01DF-110F6800E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969D3-88D1-B160-08E5-E194E6446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28103-CEB2-40BD-9A2F-570479B2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D1F4-AE00-4ED6-8F29-81A0DF2A7E28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5A35B-1DEE-86FF-2C57-75A73AD3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F5EE6-5C7C-4B02-3C5E-87635CAC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6222-F1C3-44FD-B777-FACEBBEA37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787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EB63-F870-7A41-806F-13C7B85F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40E83-7AB9-A94B-36A0-4DCA092A8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8EE93-322C-86C1-985C-D22D2B0E9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91E0A-131C-9027-F0EF-8BAF7678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D1F4-AE00-4ED6-8F29-81A0DF2A7E28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DC9C1-4F30-0417-3BA6-EDCD74ED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E60F2-A0AD-E88E-BCB2-726D0A13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6222-F1C3-44FD-B777-FACEBBEA37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09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80BE7-1F97-30AA-23C3-9ED72AFF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DD8B0-977D-5A8A-F84A-950E0E0CA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0A43A-0C36-220E-50E6-08CB29CA6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ED1F4-AE00-4ED6-8F29-81A0DF2A7E28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69F72-FB75-43E2-D24D-0C4405A4A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9BAEA-885E-3974-880F-F95D42A0A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6222-F1C3-44FD-B777-FACEBBEA37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047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FF82-B99B-C220-4615-4E2EDF489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7165B-7207-9313-D22A-059519A70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Ms Sastre</a:t>
            </a:r>
          </a:p>
        </p:txBody>
      </p:sp>
    </p:spTree>
    <p:extLst>
      <p:ext uri="{BB962C8B-B14F-4D97-AF65-F5344CB8AC3E}">
        <p14:creationId xmlns:p14="http://schemas.microsoft.com/office/powerpoint/2010/main" val="4184320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5911A-58E8-0E42-DA56-34CF249C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Naturalistic Intelligence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F11E-7A1D-1563-71AC-809BCEBBB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Ability to identify, classify and manipulate elements in the environment.</a:t>
            </a:r>
          </a:p>
          <a:p>
            <a:endParaRPr lang="en-US" sz="2200"/>
          </a:p>
          <a:p>
            <a:r>
              <a:rPr lang="en-US" sz="2200"/>
              <a:t>It means you tend to learn by connecting your understanding with the world around you.</a:t>
            </a:r>
          </a:p>
          <a:p>
            <a:endParaRPr lang="en-US" sz="2200"/>
          </a:p>
          <a:p>
            <a:r>
              <a:rPr lang="en-US" sz="2200"/>
              <a:t>This can be exploited with marketing.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E0C11E-FEBF-4D7C-0839-A6244B4AD8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4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FF54-0221-AD66-FFB2-03740DFA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Build a Bot!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3D2EB-08EF-890A-DDBD-1678A606C2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2771" b="21066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D2444-C925-AAF3-1390-78D827A12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800" dirty="0"/>
              <a:t>Your assignment is to build a robot.</a:t>
            </a:r>
          </a:p>
          <a:p>
            <a:endParaRPr lang="en-US" sz="1800" dirty="0"/>
          </a:p>
          <a:p>
            <a:r>
              <a:rPr lang="en-US" sz="1800" dirty="0"/>
              <a:t>You may only pick 3 out of the 8 types of intelligence.</a:t>
            </a:r>
          </a:p>
          <a:p>
            <a:endParaRPr lang="en-US" sz="1800" dirty="0"/>
          </a:p>
          <a:p>
            <a:r>
              <a:rPr lang="en-US" sz="1800" dirty="0"/>
              <a:t> Create a word document with your robot and save it to teams.</a:t>
            </a:r>
          </a:p>
          <a:p>
            <a:r>
              <a:rPr lang="en-US" sz="1800" dirty="0"/>
              <a:t>Explain what your robots name and function is. Also explain your reasons for picking the types of intelligence.</a:t>
            </a:r>
          </a:p>
        </p:txBody>
      </p:sp>
    </p:spTree>
    <p:extLst>
      <p:ext uri="{BB962C8B-B14F-4D97-AF65-F5344CB8AC3E}">
        <p14:creationId xmlns:p14="http://schemas.microsoft.com/office/powerpoint/2010/main" val="53364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BB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78D0A-7594-D944-A0EC-2B01AAC7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Intelligence?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82D9-AB27-FFA0-99E1-D53DDCD71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Pair off into groups and pick 3 things that comes to your mind when you think of intelligence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2F6641-9B91-6F90-0F48-49C3B44B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3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2870B-BE02-FE55-3066-3CF397B0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Linguistic Intelligence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0D7C8-3058-952E-8B4A-E2C1FB2C2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 dirty="0"/>
              <a:t>Ability to speak, recognize and use mechanisms of phonetics.</a:t>
            </a:r>
          </a:p>
          <a:p>
            <a:endParaRPr lang="en-US" sz="2200" dirty="0"/>
          </a:p>
          <a:p>
            <a:r>
              <a:rPr lang="en-US" sz="2200" dirty="0"/>
              <a:t>Reading, writing &amp; telling stories.</a:t>
            </a:r>
          </a:p>
          <a:p>
            <a:endParaRPr lang="en-US" sz="2200" dirty="0"/>
          </a:p>
          <a:p>
            <a:r>
              <a:rPr lang="en-US" sz="2200" dirty="0"/>
              <a:t>Think of how important communication is for humans.</a:t>
            </a:r>
          </a:p>
          <a:p>
            <a:endParaRPr lang="en-US" sz="2200" dirty="0"/>
          </a:p>
          <a:p>
            <a:r>
              <a:rPr lang="en-US" sz="2200" dirty="0"/>
              <a:t>Imagine a robot with perfect linguistic intelligence.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5984E-7A11-8E23-5B62-902D12DFB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8" y="1481968"/>
            <a:ext cx="5458968" cy="389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93A82-D2A9-4B8C-6B70-16CD65DD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Musical Intelligence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F9109-CAE8-DA2C-F0A8-C3DE9E688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Ability to understand the meaning of sound, pitch, meaning made from rhythm.</a:t>
            </a:r>
          </a:p>
          <a:p>
            <a:endParaRPr lang="en-US" sz="2200"/>
          </a:p>
          <a:p>
            <a:r>
              <a:rPr lang="en-US" sz="2200"/>
              <a:t>Music and emotions often have an effective connection.</a:t>
            </a:r>
          </a:p>
          <a:p>
            <a:endParaRPr lang="en-US" sz="2200"/>
          </a:p>
          <a:p>
            <a:r>
              <a:rPr lang="en-US" sz="2200"/>
              <a:t>Would a robot be able to make good music?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2BDB5A-70DF-E8FA-29E7-8069A899E0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8" y="1727878"/>
            <a:ext cx="5458968" cy="340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6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489B-1206-1412-48D8-F2CE3DE6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Logical-Mathematical Intelligence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501D-7AAA-F9A9-94B4-84DDD6948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Understanding complex and abstract ideas.</a:t>
            </a:r>
          </a:p>
          <a:p>
            <a:endParaRPr lang="en-US" sz="2200"/>
          </a:p>
          <a:p>
            <a:r>
              <a:rPr lang="en-US" sz="2200"/>
              <a:t>Sequential logic skills.</a:t>
            </a:r>
          </a:p>
          <a:p>
            <a:endParaRPr lang="en-US" sz="2200"/>
          </a:p>
          <a:p>
            <a:r>
              <a:rPr lang="en-US" sz="2200"/>
              <a:t>Inductive and Deductive thinking patterns.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58444A-C4C4-745D-4415-BBCDE726AB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2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4D638-E62C-87AB-A5E6-5F4AA7B5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Spatial Intelligence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E70C-0FE7-2F93-134D-C6CE46BBB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The ability to visualize or view spatial information.</a:t>
            </a:r>
          </a:p>
          <a:p>
            <a:endParaRPr lang="en-US" sz="2200"/>
          </a:p>
          <a:p>
            <a:r>
              <a:rPr lang="en-US" sz="2200"/>
              <a:t>Image manipulation, graphic and art skills.</a:t>
            </a:r>
          </a:p>
          <a:p>
            <a:endParaRPr lang="en-US" sz="2200"/>
          </a:p>
          <a:p>
            <a:r>
              <a:rPr lang="en-US" sz="2200"/>
              <a:t>Interior designers show great spatial intelligence.</a:t>
            </a:r>
          </a:p>
          <a:p>
            <a:endParaRPr lang="en-US" sz="2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AE44A8-9E24-E7A3-0FCB-2287560E5D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8" y="1518361"/>
            <a:ext cx="5458968" cy="382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3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6A8AE-3FF5-80D9-287A-2E29F6CD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Bodily-Kinesthetic Intelligence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24B2E-1927-8CB8-9DF4-BA10D490B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Ability to handle tools or perform physical exercises with the body.</a:t>
            </a:r>
          </a:p>
          <a:p>
            <a:endParaRPr lang="en-US" sz="2200" dirty="0"/>
          </a:p>
          <a:p>
            <a:r>
              <a:rPr lang="en-US" sz="2200" dirty="0"/>
              <a:t>Also involves a sense of timing and the perfection of skills through mind-body union</a:t>
            </a:r>
          </a:p>
          <a:p>
            <a:endParaRPr lang="en-US" sz="2200" dirty="0"/>
          </a:p>
          <a:p>
            <a:r>
              <a:rPr lang="en-US" sz="2200" dirty="0"/>
              <a:t>Athletes, dancers &amp; surgeons.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61ADE2-2943-E021-5149-DE117B5C9A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8" y="1354592"/>
            <a:ext cx="5458968" cy="414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1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2FB79-476A-F9A4-6FCE-35BDA780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Intra-Personal Intelligence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167F-B355-EF08-4776-A8CA5F4FE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Ability to differentiate between one's own emotions, intentions and motivations.</a:t>
            </a:r>
          </a:p>
          <a:p>
            <a:endParaRPr lang="en-US" sz="2200" dirty="0"/>
          </a:p>
          <a:p>
            <a:r>
              <a:rPr lang="en-US" sz="2200" dirty="0"/>
              <a:t>Clear in psychological, spiritual leaders and philosophers.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C53662-E7AB-984A-523D-2983F64F90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0252" y="640080"/>
            <a:ext cx="539655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4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F7B5B-1F54-CD30-905F-481E410E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Interpersonal Intelligence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A2B67-1F0D-E1D3-223F-E90CFB2D3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Ability to interpret the mental state (Feelings, motivations) of others.</a:t>
            </a:r>
          </a:p>
          <a:p>
            <a:endParaRPr lang="en-US" sz="2200"/>
          </a:p>
          <a:p>
            <a:r>
              <a:rPr lang="en-US" sz="2200"/>
              <a:t>Teachers, social workers, actors and polititions perform all interpersonal knowledge.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060EA6-084D-FE8E-0005-3A04DE7997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810" r="19237" b="-1"/>
          <a:stretch/>
        </p:blipFill>
        <p:spPr>
          <a:xfrm>
            <a:off x="6099048" y="707765"/>
            <a:ext cx="5458968" cy="544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7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325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Artificial Intelligence</vt:lpstr>
      <vt:lpstr>What is Intelligence?</vt:lpstr>
      <vt:lpstr>Linguistic Intelligence</vt:lpstr>
      <vt:lpstr>Musical Intelligence</vt:lpstr>
      <vt:lpstr>Logical-Mathematical Intelligence</vt:lpstr>
      <vt:lpstr>Spatial Intelligence</vt:lpstr>
      <vt:lpstr>Bodily-Kinesthetic Intelligence</vt:lpstr>
      <vt:lpstr>Intra-Personal Intelligence</vt:lpstr>
      <vt:lpstr>Interpersonal Intelligence</vt:lpstr>
      <vt:lpstr>Naturalistic Intelligence</vt:lpstr>
      <vt:lpstr>Build a Bot!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Ciara Sastre</dc:creator>
  <cp:lastModifiedBy>Ciara Sastre</cp:lastModifiedBy>
  <cp:revision>7</cp:revision>
  <dcterms:created xsi:type="dcterms:W3CDTF">2022-09-08T20:16:36Z</dcterms:created>
  <dcterms:modified xsi:type="dcterms:W3CDTF">2022-09-23T11:48:03Z</dcterms:modified>
</cp:coreProperties>
</file>