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4A00D-81B9-4F82-A7C7-DFAE3DDFFD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E23C7-8987-48CA-9DE5-00A37B6DF983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Have all your folders organised.</a:t>
          </a:r>
          <a:endParaRPr lang="en-US"/>
        </a:p>
      </dgm:t>
    </dgm:pt>
    <dgm:pt modelId="{4955BB8D-E86A-4AF3-9E8F-E46CFB453BDA}" type="parTrans" cxnId="{58E8798B-0D3F-4C0F-9DD6-48A58210109C}">
      <dgm:prSet/>
      <dgm:spPr/>
      <dgm:t>
        <a:bodyPr/>
        <a:lstStyle/>
        <a:p>
          <a:endParaRPr lang="en-US"/>
        </a:p>
      </dgm:t>
    </dgm:pt>
    <dgm:pt modelId="{CECF0B50-3F09-42C4-B00B-3B4B54D25EEB}" type="sibTrans" cxnId="{58E8798B-0D3F-4C0F-9DD6-48A58210109C}">
      <dgm:prSet/>
      <dgm:spPr/>
      <dgm:t>
        <a:bodyPr/>
        <a:lstStyle/>
        <a:p>
          <a:endParaRPr lang="en-US"/>
        </a:p>
      </dgm:t>
    </dgm:pt>
    <dgm:pt modelId="{87DDB805-8885-492B-8A6E-653FC4A95A44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Access to all your books.</a:t>
          </a:r>
          <a:endParaRPr lang="en-US"/>
        </a:p>
      </dgm:t>
    </dgm:pt>
    <dgm:pt modelId="{EF680BFD-5DCF-4F98-8D6A-DDFFBA12D60B}" type="parTrans" cxnId="{0C4AEFBA-A6AE-4E47-BE39-FBB2D34D7731}">
      <dgm:prSet/>
      <dgm:spPr/>
      <dgm:t>
        <a:bodyPr/>
        <a:lstStyle/>
        <a:p>
          <a:endParaRPr lang="en-US"/>
        </a:p>
      </dgm:t>
    </dgm:pt>
    <dgm:pt modelId="{1BAB0A1F-AAA3-48B4-9FF9-6E81770653CD}" type="sibTrans" cxnId="{0C4AEFBA-A6AE-4E47-BE39-FBB2D34D7731}">
      <dgm:prSet/>
      <dgm:spPr/>
      <dgm:t>
        <a:bodyPr/>
        <a:lstStyle/>
        <a:p>
          <a:endParaRPr lang="en-US"/>
        </a:p>
      </dgm:t>
    </dgm:pt>
    <dgm:pt modelId="{4054C8BA-1B9B-4CD9-823B-325F08C9300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Important apps pinned to taskbar.</a:t>
          </a:r>
          <a:endParaRPr lang="en-US"/>
        </a:p>
      </dgm:t>
    </dgm:pt>
    <dgm:pt modelId="{67727D2D-DFF4-42BD-9837-D384C4094025}" type="parTrans" cxnId="{A84AB0C6-52C1-42FE-9A56-2FBBCDBCEC0D}">
      <dgm:prSet/>
      <dgm:spPr/>
      <dgm:t>
        <a:bodyPr/>
        <a:lstStyle/>
        <a:p>
          <a:endParaRPr lang="en-US"/>
        </a:p>
      </dgm:t>
    </dgm:pt>
    <dgm:pt modelId="{574D4E23-FA1E-4EF3-A4E5-DB6586BD6B16}" type="sibTrans" cxnId="{A84AB0C6-52C1-42FE-9A56-2FBBCDBCEC0D}">
      <dgm:prSet/>
      <dgm:spPr/>
      <dgm:t>
        <a:bodyPr/>
        <a:lstStyle/>
        <a:p>
          <a:endParaRPr lang="en-US"/>
        </a:p>
      </dgm:t>
    </dgm:pt>
    <dgm:pt modelId="{856A1A12-3F3A-4B59-B291-A379ACB7494D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Passwords changed.</a:t>
          </a:r>
          <a:endParaRPr lang="en-US"/>
        </a:p>
      </dgm:t>
    </dgm:pt>
    <dgm:pt modelId="{71C7DB4E-E6E2-4648-AAF5-5891E0AF88D1}" type="parTrans" cxnId="{BE0CCEFF-3506-46B5-8DDD-B184D2B319A9}">
      <dgm:prSet/>
      <dgm:spPr/>
      <dgm:t>
        <a:bodyPr/>
        <a:lstStyle/>
        <a:p>
          <a:endParaRPr lang="en-US"/>
        </a:p>
      </dgm:t>
    </dgm:pt>
    <dgm:pt modelId="{454278AC-6874-4170-A734-B3BE0CB363DB}" type="sibTrans" cxnId="{BE0CCEFF-3506-46B5-8DDD-B184D2B319A9}">
      <dgm:prSet/>
      <dgm:spPr/>
      <dgm:t>
        <a:bodyPr/>
        <a:lstStyle/>
        <a:p>
          <a:endParaRPr lang="en-US"/>
        </a:p>
      </dgm:t>
    </dgm:pt>
    <dgm:pt modelId="{BA6F0554-6DF7-4E46-BE77-D56820F05005}" type="pres">
      <dgm:prSet presAssocID="{35C4A00D-81B9-4F82-A7C7-DFAE3DDFFD5E}" presName="root" presStyleCnt="0">
        <dgm:presLayoutVars>
          <dgm:dir/>
          <dgm:resizeHandles val="exact"/>
        </dgm:presLayoutVars>
      </dgm:prSet>
      <dgm:spPr/>
    </dgm:pt>
    <dgm:pt modelId="{84972B21-2241-4FF1-BB62-1770CF2EB020}" type="pres">
      <dgm:prSet presAssocID="{C60E23C7-8987-48CA-9DE5-00A37B6DF983}" presName="compNode" presStyleCnt="0"/>
      <dgm:spPr/>
    </dgm:pt>
    <dgm:pt modelId="{540F9B1B-53CC-4B59-906D-F4E687446289}" type="pres">
      <dgm:prSet presAssocID="{C60E23C7-8987-48CA-9DE5-00A37B6DF983}" presName="bgRect" presStyleLbl="bgShp" presStyleIdx="0" presStyleCnt="4"/>
      <dgm:spPr/>
    </dgm:pt>
    <dgm:pt modelId="{5E2BE055-BE5F-465E-85F6-E3F6B203ABBC}" type="pres">
      <dgm:prSet presAssocID="{C60E23C7-8987-48CA-9DE5-00A37B6DF9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FC58E79-5FF3-4F55-97AA-174318DD8248}" type="pres">
      <dgm:prSet presAssocID="{C60E23C7-8987-48CA-9DE5-00A37B6DF983}" presName="spaceRect" presStyleCnt="0"/>
      <dgm:spPr/>
    </dgm:pt>
    <dgm:pt modelId="{BC5A7193-9BF1-439F-B555-5D97EF9118BD}" type="pres">
      <dgm:prSet presAssocID="{C60E23C7-8987-48CA-9DE5-00A37B6DF983}" presName="parTx" presStyleLbl="revTx" presStyleIdx="0" presStyleCnt="4">
        <dgm:presLayoutVars>
          <dgm:chMax val="0"/>
          <dgm:chPref val="0"/>
        </dgm:presLayoutVars>
      </dgm:prSet>
      <dgm:spPr/>
    </dgm:pt>
    <dgm:pt modelId="{E35957AD-A3EC-49E7-BC91-AB3B7181C0FD}" type="pres">
      <dgm:prSet presAssocID="{CECF0B50-3F09-42C4-B00B-3B4B54D25EEB}" presName="sibTrans" presStyleCnt="0"/>
      <dgm:spPr/>
    </dgm:pt>
    <dgm:pt modelId="{B5961B7C-4FC5-45EF-8CFD-B0C99711F9FB}" type="pres">
      <dgm:prSet presAssocID="{87DDB805-8885-492B-8A6E-653FC4A95A44}" presName="compNode" presStyleCnt="0"/>
      <dgm:spPr/>
    </dgm:pt>
    <dgm:pt modelId="{7751F53A-63FA-455F-8270-50DD32CF6F71}" type="pres">
      <dgm:prSet presAssocID="{87DDB805-8885-492B-8A6E-653FC4A95A44}" presName="bgRect" presStyleLbl="bgShp" presStyleIdx="1" presStyleCnt="4"/>
      <dgm:spPr/>
    </dgm:pt>
    <dgm:pt modelId="{90C1C74A-82D3-42C4-BA0A-AC23E4F0A94B}" type="pres">
      <dgm:prSet presAssocID="{87DDB805-8885-492B-8A6E-653FC4A95A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7E53A32-63A5-43B4-9A4C-C0169EBDD1C7}" type="pres">
      <dgm:prSet presAssocID="{87DDB805-8885-492B-8A6E-653FC4A95A44}" presName="spaceRect" presStyleCnt="0"/>
      <dgm:spPr/>
    </dgm:pt>
    <dgm:pt modelId="{E48A5606-109F-41FC-BA69-EE84BC28A2B7}" type="pres">
      <dgm:prSet presAssocID="{87DDB805-8885-492B-8A6E-653FC4A95A44}" presName="parTx" presStyleLbl="revTx" presStyleIdx="1" presStyleCnt="4">
        <dgm:presLayoutVars>
          <dgm:chMax val="0"/>
          <dgm:chPref val="0"/>
        </dgm:presLayoutVars>
      </dgm:prSet>
      <dgm:spPr/>
    </dgm:pt>
    <dgm:pt modelId="{A92479EE-5B7E-415C-9125-AE145B63BEFC}" type="pres">
      <dgm:prSet presAssocID="{1BAB0A1F-AAA3-48B4-9FF9-6E81770653CD}" presName="sibTrans" presStyleCnt="0"/>
      <dgm:spPr/>
    </dgm:pt>
    <dgm:pt modelId="{C1C17CA8-8958-4CFF-AFFD-D9835440C605}" type="pres">
      <dgm:prSet presAssocID="{4054C8BA-1B9B-4CD9-823B-325F08C9300F}" presName="compNode" presStyleCnt="0"/>
      <dgm:spPr/>
    </dgm:pt>
    <dgm:pt modelId="{461F6AAA-23D9-4C02-8A17-1C208A14D2F5}" type="pres">
      <dgm:prSet presAssocID="{4054C8BA-1B9B-4CD9-823B-325F08C9300F}" presName="bgRect" presStyleLbl="bgShp" presStyleIdx="2" presStyleCnt="4"/>
      <dgm:spPr/>
    </dgm:pt>
    <dgm:pt modelId="{0F7DC3E0-8198-462D-90C8-2FDC90E46D22}" type="pres">
      <dgm:prSet presAssocID="{4054C8BA-1B9B-4CD9-823B-325F08C930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89B3BCC9-741B-4591-91B4-40956A78447A}" type="pres">
      <dgm:prSet presAssocID="{4054C8BA-1B9B-4CD9-823B-325F08C9300F}" presName="spaceRect" presStyleCnt="0"/>
      <dgm:spPr/>
    </dgm:pt>
    <dgm:pt modelId="{CD5D752A-2157-4F27-9295-BF8522D9EC73}" type="pres">
      <dgm:prSet presAssocID="{4054C8BA-1B9B-4CD9-823B-325F08C9300F}" presName="parTx" presStyleLbl="revTx" presStyleIdx="2" presStyleCnt="4">
        <dgm:presLayoutVars>
          <dgm:chMax val="0"/>
          <dgm:chPref val="0"/>
        </dgm:presLayoutVars>
      </dgm:prSet>
      <dgm:spPr/>
    </dgm:pt>
    <dgm:pt modelId="{65D730FF-E24E-455F-9BEA-9BE5F291FFD5}" type="pres">
      <dgm:prSet presAssocID="{574D4E23-FA1E-4EF3-A4E5-DB6586BD6B16}" presName="sibTrans" presStyleCnt="0"/>
      <dgm:spPr/>
    </dgm:pt>
    <dgm:pt modelId="{CA478A42-1DE8-4C25-8884-CC039A6F6298}" type="pres">
      <dgm:prSet presAssocID="{856A1A12-3F3A-4B59-B291-A379ACB7494D}" presName="compNode" presStyleCnt="0"/>
      <dgm:spPr/>
    </dgm:pt>
    <dgm:pt modelId="{3352BD6B-6E25-4552-8999-91B23F289170}" type="pres">
      <dgm:prSet presAssocID="{856A1A12-3F3A-4B59-B291-A379ACB7494D}" presName="bgRect" presStyleLbl="bgShp" presStyleIdx="3" presStyleCnt="4"/>
      <dgm:spPr/>
    </dgm:pt>
    <dgm:pt modelId="{C0E7E3D1-A591-4E0D-8CCC-3FB545051CED}" type="pres">
      <dgm:prSet presAssocID="{856A1A12-3F3A-4B59-B291-A379ACB749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AC58697-F825-421B-86FC-4F2F06466D4D}" type="pres">
      <dgm:prSet presAssocID="{856A1A12-3F3A-4B59-B291-A379ACB7494D}" presName="spaceRect" presStyleCnt="0"/>
      <dgm:spPr/>
    </dgm:pt>
    <dgm:pt modelId="{FC860F09-3D70-4642-B264-11D26294112F}" type="pres">
      <dgm:prSet presAssocID="{856A1A12-3F3A-4B59-B291-A379ACB749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ED0821-2F46-438D-A2E0-3E22893CF8A5}" type="presOf" srcId="{87DDB805-8885-492B-8A6E-653FC4A95A44}" destId="{E48A5606-109F-41FC-BA69-EE84BC28A2B7}" srcOrd="0" destOrd="0" presId="urn:microsoft.com/office/officeart/2018/2/layout/IconVerticalSolidList"/>
    <dgm:cxn modelId="{02D41C5D-F707-496E-8AD3-4AF0FF1C720A}" type="presOf" srcId="{C60E23C7-8987-48CA-9DE5-00A37B6DF983}" destId="{BC5A7193-9BF1-439F-B555-5D97EF9118BD}" srcOrd="0" destOrd="0" presId="urn:microsoft.com/office/officeart/2018/2/layout/IconVerticalSolidList"/>
    <dgm:cxn modelId="{CFADA17A-28F9-40BE-89C2-E606510FA1C1}" type="presOf" srcId="{856A1A12-3F3A-4B59-B291-A379ACB7494D}" destId="{FC860F09-3D70-4642-B264-11D26294112F}" srcOrd="0" destOrd="0" presId="urn:microsoft.com/office/officeart/2018/2/layout/IconVerticalSolidList"/>
    <dgm:cxn modelId="{58E8798B-0D3F-4C0F-9DD6-48A58210109C}" srcId="{35C4A00D-81B9-4F82-A7C7-DFAE3DDFFD5E}" destId="{C60E23C7-8987-48CA-9DE5-00A37B6DF983}" srcOrd="0" destOrd="0" parTransId="{4955BB8D-E86A-4AF3-9E8F-E46CFB453BDA}" sibTransId="{CECF0B50-3F09-42C4-B00B-3B4B54D25EEB}"/>
    <dgm:cxn modelId="{5A287EAB-3B8B-42C3-8144-196C8346E59E}" type="presOf" srcId="{4054C8BA-1B9B-4CD9-823B-325F08C9300F}" destId="{CD5D752A-2157-4F27-9295-BF8522D9EC73}" srcOrd="0" destOrd="0" presId="urn:microsoft.com/office/officeart/2018/2/layout/IconVerticalSolidList"/>
    <dgm:cxn modelId="{0C4AEFBA-A6AE-4E47-BE39-FBB2D34D7731}" srcId="{35C4A00D-81B9-4F82-A7C7-DFAE3DDFFD5E}" destId="{87DDB805-8885-492B-8A6E-653FC4A95A44}" srcOrd="1" destOrd="0" parTransId="{EF680BFD-5DCF-4F98-8D6A-DDFFBA12D60B}" sibTransId="{1BAB0A1F-AAA3-48B4-9FF9-6E81770653CD}"/>
    <dgm:cxn modelId="{A84AB0C6-52C1-42FE-9A56-2FBBCDBCEC0D}" srcId="{35C4A00D-81B9-4F82-A7C7-DFAE3DDFFD5E}" destId="{4054C8BA-1B9B-4CD9-823B-325F08C9300F}" srcOrd="2" destOrd="0" parTransId="{67727D2D-DFF4-42BD-9837-D384C4094025}" sibTransId="{574D4E23-FA1E-4EF3-A4E5-DB6586BD6B16}"/>
    <dgm:cxn modelId="{494F2DE1-9090-45E9-A20B-6708678D53F7}" type="presOf" srcId="{35C4A00D-81B9-4F82-A7C7-DFAE3DDFFD5E}" destId="{BA6F0554-6DF7-4E46-BE77-D56820F05005}" srcOrd="0" destOrd="0" presId="urn:microsoft.com/office/officeart/2018/2/layout/IconVerticalSolidList"/>
    <dgm:cxn modelId="{BE0CCEFF-3506-46B5-8DDD-B184D2B319A9}" srcId="{35C4A00D-81B9-4F82-A7C7-DFAE3DDFFD5E}" destId="{856A1A12-3F3A-4B59-B291-A379ACB7494D}" srcOrd="3" destOrd="0" parTransId="{71C7DB4E-E6E2-4648-AAF5-5891E0AF88D1}" sibTransId="{454278AC-6874-4170-A734-B3BE0CB363DB}"/>
    <dgm:cxn modelId="{5ADA0FA2-9406-418C-BCD4-1D1F9A35B149}" type="presParOf" srcId="{BA6F0554-6DF7-4E46-BE77-D56820F05005}" destId="{84972B21-2241-4FF1-BB62-1770CF2EB020}" srcOrd="0" destOrd="0" presId="urn:microsoft.com/office/officeart/2018/2/layout/IconVerticalSolidList"/>
    <dgm:cxn modelId="{543C255C-6629-4DDB-A98B-790711F2FC62}" type="presParOf" srcId="{84972B21-2241-4FF1-BB62-1770CF2EB020}" destId="{540F9B1B-53CC-4B59-906D-F4E687446289}" srcOrd="0" destOrd="0" presId="urn:microsoft.com/office/officeart/2018/2/layout/IconVerticalSolidList"/>
    <dgm:cxn modelId="{38A259E9-E92B-49AE-ADEA-006098F4F0C4}" type="presParOf" srcId="{84972B21-2241-4FF1-BB62-1770CF2EB020}" destId="{5E2BE055-BE5F-465E-85F6-E3F6B203ABBC}" srcOrd="1" destOrd="0" presId="urn:microsoft.com/office/officeart/2018/2/layout/IconVerticalSolidList"/>
    <dgm:cxn modelId="{AAA60977-0E90-47E8-BB72-B91D922A7D11}" type="presParOf" srcId="{84972B21-2241-4FF1-BB62-1770CF2EB020}" destId="{4FC58E79-5FF3-4F55-97AA-174318DD8248}" srcOrd="2" destOrd="0" presId="urn:microsoft.com/office/officeart/2018/2/layout/IconVerticalSolidList"/>
    <dgm:cxn modelId="{73954918-6326-47E3-A0A9-9FAE69CE850E}" type="presParOf" srcId="{84972B21-2241-4FF1-BB62-1770CF2EB020}" destId="{BC5A7193-9BF1-439F-B555-5D97EF9118BD}" srcOrd="3" destOrd="0" presId="urn:microsoft.com/office/officeart/2018/2/layout/IconVerticalSolidList"/>
    <dgm:cxn modelId="{3E112ED0-590E-445F-A086-6FA8DAAF706E}" type="presParOf" srcId="{BA6F0554-6DF7-4E46-BE77-D56820F05005}" destId="{E35957AD-A3EC-49E7-BC91-AB3B7181C0FD}" srcOrd="1" destOrd="0" presId="urn:microsoft.com/office/officeart/2018/2/layout/IconVerticalSolidList"/>
    <dgm:cxn modelId="{D7697420-9550-4895-B861-B24F1F78A262}" type="presParOf" srcId="{BA6F0554-6DF7-4E46-BE77-D56820F05005}" destId="{B5961B7C-4FC5-45EF-8CFD-B0C99711F9FB}" srcOrd="2" destOrd="0" presId="urn:microsoft.com/office/officeart/2018/2/layout/IconVerticalSolidList"/>
    <dgm:cxn modelId="{3468AB51-1F63-43B3-AF39-781D7EA1562B}" type="presParOf" srcId="{B5961B7C-4FC5-45EF-8CFD-B0C99711F9FB}" destId="{7751F53A-63FA-455F-8270-50DD32CF6F71}" srcOrd="0" destOrd="0" presId="urn:microsoft.com/office/officeart/2018/2/layout/IconVerticalSolidList"/>
    <dgm:cxn modelId="{DDB3BC8E-FB0C-422F-A808-8BF9C600C068}" type="presParOf" srcId="{B5961B7C-4FC5-45EF-8CFD-B0C99711F9FB}" destId="{90C1C74A-82D3-42C4-BA0A-AC23E4F0A94B}" srcOrd="1" destOrd="0" presId="urn:microsoft.com/office/officeart/2018/2/layout/IconVerticalSolidList"/>
    <dgm:cxn modelId="{528FD327-2E77-41BE-8118-551865873D32}" type="presParOf" srcId="{B5961B7C-4FC5-45EF-8CFD-B0C99711F9FB}" destId="{97E53A32-63A5-43B4-9A4C-C0169EBDD1C7}" srcOrd="2" destOrd="0" presId="urn:microsoft.com/office/officeart/2018/2/layout/IconVerticalSolidList"/>
    <dgm:cxn modelId="{E7E59670-5E48-4B29-B84C-D2CB76DEF93B}" type="presParOf" srcId="{B5961B7C-4FC5-45EF-8CFD-B0C99711F9FB}" destId="{E48A5606-109F-41FC-BA69-EE84BC28A2B7}" srcOrd="3" destOrd="0" presId="urn:microsoft.com/office/officeart/2018/2/layout/IconVerticalSolidList"/>
    <dgm:cxn modelId="{4804A78E-DEA8-4205-A5E5-AB73A65CC14E}" type="presParOf" srcId="{BA6F0554-6DF7-4E46-BE77-D56820F05005}" destId="{A92479EE-5B7E-415C-9125-AE145B63BEFC}" srcOrd="3" destOrd="0" presId="urn:microsoft.com/office/officeart/2018/2/layout/IconVerticalSolidList"/>
    <dgm:cxn modelId="{47582C87-A7E8-41A9-9B00-F30B6CC38FCF}" type="presParOf" srcId="{BA6F0554-6DF7-4E46-BE77-D56820F05005}" destId="{C1C17CA8-8958-4CFF-AFFD-D9835440C605}" srcOrd="4" destOrd="0" presId="urn:microsoft.com/office/officeart/2018/2/layout/IconVerticalSolidList"/>
    <dgm:cxn modelId="{04B51CB5-6D8B-4262-A031-AFB214F14E76}" type="presParOf" srcId="{C1C17CA8-8958-4CFF-AFFD-D9835440C605}" destId="{461F6AAA-23D9-4C02-8A17-1C208A14D2F5}" srcOrd="0" destOrd="0" presId="urn:microsoft.com/office/officeart/2018/2/layout/IconVerticalSolidList"/>
    <dgm:cxn modelId="{176C4DE7-D434-4C75-9FE1-2E0443D98BD4}" type="presParOf" srcId="{C1C17CA8-8958-4CFF-AFFD-D9835440C605}" destId="{0F7DC3E0-8198-462D-90C8-2FDC90E46D22}" srcOrd="1" destOrd="0" presId="urn:microsoft.com/office/officeart/2018/2/layout/IconVerticalSolidList"/>
    <dgm:cxn modelId="{C89C71C3-0B03-4430-A50B-AA7CBC9C18B9}" type="presParOf" srcId="{C1C17CA8-8958-4CFF-AFFD-D9835440C605}" destId="{89B3BCC9-741B-4591-91B4-40956A78447A}" srcOrd="2" destOrd="0" presId="urn:microsoft.com/office/officeart/2018/2/layout/IconVerticalSolidList"/>
    <dgm:cxn modelId="{AA2C09EA-1EA8-42E9-A53B-87C31786DE36}" type="presParOf" srcId="{C1C17CA8-8958-4CFF-AFFD-D9835440C605}" destId="{CD5D752A-2157-4F27-9295-BF8522D9EC73}" srcOrd="3" destOrd="0" presId="urn:microsoft.com/office/officeart/2018/2/layout/IconVerticalSolidList"/>
    <dgm:cxn modelId="{F6CF7DF6-4E98-4605-A032-82A2B11C941A}" type="presParOf" srcId="{BA6F0554-6DF7-4E46-BE77-D56820F05005}" destId="{65D730FF-E24E-455F-9BEA-9BE5F291FFD5}" srcOrd="5" destOrd="0" presId="urn:microsoft.com/office/officeart/2018/2/layout/IconVerticalSolidList"/>
    <dgm:cxn modelId="{BD28A34E-0264-48F8-AF10-B5C4FC641F74}" type="presParOf" srcId="{BA6F0554-6DF7-4E46-BE77-D56820F05005}" destId="{CA478A42-1DE8-4C25-8884-CC039A6F6298}" srcOrd="6" destOrd="0" presId="urn:microsoft.com/office/officeart/2018/2/layout/IconVerticalSolidList"/>
    <dgm:cxn modelId="{5F288FAF-6FF5-4FE8-B882-96DC5631599E}" type="presParOf" srcId="{CA478A42-1DE8-4C25-8884-CC039A6F6298}" destId="{3352BD6B-6E25-4552-8999-91B23F289170}" srcOrd="0" destOrd="0" presId="urn:microsoft.com/office/officeart/2018/2/layout/IconVerticalSolidList"/>
    <dgm:cxn modelId="{B937783F-7A10-40DC-9AD4-48E632AC336F}" type="presParOf" srcId="{CA478A42-1DE8-4C25-8884-CC039A6F6298}" destId="{C0E7E3D1-A591-4E0D-8CCC-3FB545051CED}" srcOrd="1" destOrd="0" presId="urn:microsoft.com/office/officeart/2018/2/layout/IconVerticalSolidList"/>
    <dgm:cxn modelId="{C132088E-BE60-4537-9358-2FE917CB7459}" type="presParOf" srcId="{CA478A42-1DE8-4C25-8884-CC039A6F6298}" destId="{CAC58697-F825-421B-86FC-4F2F06466D4D}" srcOrd="2" destOrd="0" presId="urn:microsoft.com/office/officeart/2018/2/layout/IconVerticalSolidList"/>
    <dgm:cxn modelId="{D2D889AE-51BB-4E85-884F-7D2CD5F837C2}" type="presParOf" srcId="{CA478A42-1DE8-4C25-8884-CC039A6F6298}" destId="{FC860F09-3D70-4642-B264-11D2629411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B775C-63AF-498A-8EC5-4663CB2F9EE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48EF5-3354-4A44-A04D-CB950B96ADD7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Keep your device charged up!</a:t>
          </a:r>
          <a:endParaRPr lang="en-US"/>
        </a:p>
      </dgm:t>
    </dgm:pt>
    <dgm:pt modelId="{91768FBC-19A8-47E0-9D94-01E470276A4A}" type="parTrans" cxnId="{5CAFA22C-E4B9-476A-8B1F-84495CB1DF0F}">
      <dgm:prSet/>
      <dgm:spPr/>
      <dgm:t>
        <a:bodyPr/>
        <a:lstStyle/>
        <a:p>
          <a:endParaRPr lang="en-US"/>
        </a:p>
      </dgm:t>
    </dgm:pt>
    <dgm:pt modelId="{DB46D21B-BBA9-4112-A777-2EB7CC00982C}" type="sibTrans" cxnId="{5CAFA22C-E4B9-476A-8B1F-84495CB1DF0F}">
      <dgm:prSet/>
      <dgm:spPr/>
      <dgm:t>
        <a:bodyPr/>
        <a:lstStyle/>
        <a:p>
          <a:endParaRPr lang="en-US"/>
        </a:p>
      </dgm:t>
    </dgm:pt>
    <dgm:pt modelId="{DCCC38E9-096C-4002-B52A-02538159DCD1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Keep your device muted during classes.</a:t>
          </a:r>
          <a:endParaRPr lang="en-US"/>
        </a:p>
      </dgm:t>
    </dgm:pt>
    <dgm:pt modelId="{96FD1B2A-5E49-4119-8A5A-065769CC71D6}" type="parTrans" cxnId="{884D9201-0B7A-4FE3-9702-D7DE3A594FD4}">
      <dgm:prSet/>
      <dgm:spPr/>
      <dgm:t>
        <a:bodyPr/>
        <a:lstStyle/>
        <a:p>
          <a:endParaRPr lang="en-US"/>
        </a:p>
      </dgm:t>
    </dgm:pt>
    <dgm:pt modelId="{013A28AD-FE2D-40C1-9CEF-242944271E43}" type="sibTrans" cxnId="{884D9201-0B7A-4FE3-9702-D7DE3A594FD4}">
      <dgm:prSet/>
      <dgm:spPr/>
      <dgm:t>
        <a:bodyPr/>
        <a:lstStyle/>
        <a:p>
          <a:endParaRPr lang="en-US"/>
        </a:p>
      </dgm:t>
    </dgm:pt>
    <dgm:pt modelId="{70FD1F3D-98BF-4147-99D6-6DD5A6AA03C8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Keep your schoolwork neat and tidy. </a:t>
          </a:r>
          <a:endParaRPr lang="en-US" dirty="0"/>
        </a:p>
      </dgm:t>
    </dgm:pt>
    <dgm:pt modelId="{51264697-B85B-4BD7-9EC2-85AABF81C259}" type="parTrans" cxnId="{EDA8FA7B-3811-4916-8DD6-870BD6B03B45}">
      <dgm:prSet/>
      <dgm:spPr/>
      <dgm:t>
        <a:bodyPr/>
        <a:lstStyle/>
        <a:p>
          <a:endParaRPr lang="en-US"/>
        </a:p>
      </dgm:t>
    </dgm:pt>
    <dgm:pt modelId="{FDE50855-4481-4E37-B26A-DA74917415B5}" type="sibTrans" cxnId="{EDA8FA7B-3811-4916-8DD6-870BD6B03B45}">
      <dgm:prSet/>
      <dgm:spPr/>
      <dgm:t>
        <a:bodyPr/>
        <a:lstStyle/>
        <a:p>
          <a:endParaRPr lang="en-US"/>
        </a:p>
      </dgm:t>
    </dgm:pt>
    <dgm:pt modelId="{878C367F-C3E5-469B-92F8-EE7B3DDFFBBA}" type="pres">
      <dgm:prSet presAssocID="{590B775C-63AF-498A-8EC5-4663CB2F9EE6}" presName="root" presStyleCnt="0">
        <dgm:presLayoutVars>
          <dgm:dir/>
          <dgm:resizeHandles val="exact"/>
        </dgm:presLayoutVars>
      </dgm:prSet>
      <dgm:spPr/>
    </dgm:pt>
    <dgm:pt modelId="{AFC229F1-D877-4DC0-A4FD-5F4A02DAF2BE}" type="pres">
      <dgm:prSet presAssocID="{34348EF5-3354-4A44-A04D-CB950B96ADD7}" presName="compNode" presStyleCnt="0"/>
      <dgm:spPr/>
    </dgm:pt>
    <dgm:pt modelId="{FE6F7DA0-4FA0-4F2D-AA45-FCA98688E840}" type="pres">
      <dgm:prSet presAssocID="{34348EF5-3354-4A44-A04D-CB950B96AD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318E7E7F-FB14-46A2-A153-7CEEF14BAA0B}" type="pres">
      <dgm:prSet presAssocID="{34348EF5-3354-4A44-A04D-CB950B96ADD7}" presName="spaceRect" presStyleCnt="0"/>
      <dgm:spPr/>
    </dgm:pt>
    <dgm:pt modelId="{EF0A27AA-1B0E-4E9D-8DF3-31326AA95A14}" type="pres">
      <dgm:prSet presAssocID="{34348EF5-3354-4A44-A04D-CB950B96ADD7}" presName="textRect" presStyleLbl="revTx" presStyleIdx="0" presStyleCnt="3">
        <dgm:presLayoutVars>
          <dgm:chMax val="1"/>
          <dgm:chPref val="1"/>
        </dgm:presLayoutVars>
      </dgm:prSet>
      <dgm:spPr/>
    </dgm:pt>
    <dgm:pt modelId="{B85B16CB-7ED4-4FF9-9635-F2D3CE187383}" type="pres">
      <dgm:prSet presAssocID="{DB46D21B-BBA9-4112-A777-2EB7CC00982C}" presName="sibTrans" presStyleCnt="0"/>
      <dgm:spPr/>
    </dgm:pt>
    <dgm:pt modelId="{CE0DCFE0-444B-4D41-818F-B7823AE817EB}" type="pres">
      <dgm:prSet presAssocID="{DCCC38E9-096C-4002-B52A-02538159DCD1}" presName="compNode" presStyleCnt="0"/>
      <dgm:spPr/>
    </dgm:pt>
    <dgm:pt modelId="{23784C02-0F32-4D31-A8AE-F805B97AA54E}" type="pres">
      <dgm:prSet presAssocID="{DCCC38E9-096C-4002-B52A-02538159DC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B4B5D5B5-9289-46BB-BF33-00FC8ACA2F1E}" type="pres">
      <dgm:prSet presAssocID="{DCCC38E9-096C-4002-B52A-02538159DCD1}" presName="spaceRect" presStyleCnt="0"/>
      <dgm:spPr/>
    </dgm:pt>
    <dgm:pt modelId="{8E64B79E-6E2D-4CD2-BEB9-B521A797837E}" type="pres">
      <dgm:prSet presAssocID="{DCCC38E9-096C-4002-B52A-02538159DCD1}" presName="textRect" presStyleLbl="revTx" presStyleIdx="1" presStyleCnt="3">
        <dgm:presLayoutVars>
          <dgm:chMax val="1"/>
          <dgm:chPref val="1"/>
        </dgm:presLayoutVars>
      </dgm:prSet>
      <dgm:spPr/>
    </dgm:pt>
    <dgm:pt modelId="{7EDCA042-46C2-48CD-93DA-A58CBDFE70D1}" type="pres">
      <dgm:prSet presAssocID="{013A28AD-FE2D-40C1-9CEF-242944271E43}" presName="sibTrans" presStyleCnt="0"/>
      <dgm:spPr/>
    </dgm:pt>
    <dgm:pt modelId="{5F272698-57A1-4D54-ABBB-35C2A8ABEFCF}" type="pres">
      <dgm:prSet presAssocID="{70FD1F3D-98BF-4147-99D6-6DD5A6AA03C8}" presName="compNode" presStyleCnt="0"/>
      <dgm:spPr/>
    </dgm:pt>
    <dgm:pt modelId="{C9C77FCC-A743-4407-B42C-B2949CA08A13}" type="pres">
      <dgm:prSet presAssocID="{70FD1F3D-98BF-4147-99D6-6DD5A6AA03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61ED0A6-505E-4A7D-9DF6-9336E07BD720}" type="pres">
      <dgm:prSet presAssocID="{70FD1F3D-98BF-4147-99D6-6DD5A6AA03C8}" presName="spaceRect" presStyleCnt="0"/>
      <dgm:spPr/>
    </dgm:pt>
    <dgm:pt modelId="{E4DAD2E1-ADF3-42C5-869E-3B1A8FAB3D07}" type="pres">
      <dgm:prSet presAssocID="{70FD1F3D-98BF-4147-99D6-6DD5A6AA03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4D9201-0B7A-4FE3-9702-D7DE3A594FD4}" srcId="{590B775C-63AF-498A-8EC5-4663CB2F9EE6}" destId="{DCCC38E9-096C-4002-B52A-02538159DCD1}" srcOrd="1" destOrd="0" parTransId="{96FD1B2A-5E49-4119-8A5A-065769CC71D6}" sibTransId="{013A28AD-FE2D-40C1-9CEF-242944271E43}"/>
    <dgm:cxn modelId="{5CAFA22C-E4B9-476A-8B1F-84495CB1DF0F}" srcId="{590B775C-63AF-498A-8EC5-4663CB2F9EE6}" destId="{34348EF5-3354-4A44-A04D-CB950B96ADD7}" srcOrd="0" destOrd="0" parTransId="{91768FBC-19A8-47E0-9D94-01E470276A4A}" sibTransId="{DB46D21B-BBA9-4112-A777-2EB7CC00982C}"/>
    <dgm:cxn modelId="{E6BA4257-6653-4311-8214-72E327DD7A8D}" type="presOf" srcId="{34348EF5-3354-4A44-A04D-CB950B96ADD7}" destId="{EF0A27AA-1B0E-4E9D-8DF3-31326AA95A14}" srcOrd="0" destOrd="0" presId="urn:microsoft.com/office/officeart/2018/2/layout/IconLabelList"/>
    <dgm:cxn modelId="{EDA8FA7B-3811-4916-8DD6-870BD6B03B45}" srcId="{590B775C-63AF-498A-8EC5-4663CB2F9EE6}" destId="{70FD1F3D-98BF-4147-99D6-6DD5A6AA03C8}" srcOrd="2" destOrd="0" parTransId="{51264697-B85B-4BD7-9EC2-85AABF81C259}" sibTransId="{FDE50855-4481-4E37-B26A-DA74917415B5}"/>
    <dgm:cxn modelId="{CC4D9687-8955-4DEC-91C0-CE5065FFE281}" type="presOf" srcId="{DCCC38E9-096C-4002-B52A-02538159DCD1}" destId="{8E64B79E-6E2D-4CD2-BEB9-B521A797837E}" srcOrd="0" destOrd="0" presId="urn:microsoft.com/office/officeart/2018/2/layout/IconLabelList"/>
    <dgm:cxn modelId="{60D84C97-B614-4631-A251-976D0D580ACE}" type="presOf" srcId="{70FD1F3D-98BF-4147-99D6-6DD5A6AA03C8}" destId="{E4DAD2E1-ADF3-42C5-869E-3B1A8FAB3D07}" srcOrd="0" destOrd="0" presId="urn:microsoft.com/office/officeart/2018/2/layout/IconLabelList"/>
    <dgm:cxn modelId="{A96B77C3-39AE-4890-BC51-8EC360040BF6}" type="presOf" srcId="{590B775C-63AF-498A-8EC5-4663CB2F9EE6}" destId="{878C367F-C3E5-469B-92F8-EE7B3DDFFBBA}" srcOrd="0" destOrd="0" presId="urn:microsoft.com/office/officeart/2018/2/layout/IconLabelList"/>
    <dgm:cxn modelId="{F653B669-B630-4026-88B0-D22F68D39793}" type="presParOf" srcId="{878C367F-C3E5-469B-92F8-EE7B3DDFFBBA}" destId="{AFC229F1-D877-4DC0-A4FD-5F4A02DAF2BE}" srcOrd="0" destOrd="0" presId="urn:microsoft.com/office/officeart/2018/2/layout/IconLabelList"/>
    <dgm:cxn modelId="{63363400-0B90-46D6-8376-36C69D9A9BE4}" type="presParOf" srcId="{AFC229F1-D877-4DC0-A4FD-5F4A02DAF2BE}" destId="{FE6F7DA0-4FA0-4F2D-AA45-FCA98688E840}" srcOrd="0" destOrd="0" presId="urn:microsoft.com/office/officeart/2018/2/layout/IconLabelList"/>
    <dgm:cxn modelId="{5E9C3AD3-55C6-404C-88FA-11C8C9433CB2}" type="presParOf" srcId="{AFC229F1-D877-4DC0-A4FD-5F4A02DAF2BE}" destId="{318E7E7F-FB14-46A2-A153-7CEEF14BAA0B}" srcOrd="1" destOrd="0" presId="urn:microsoft.com/office/officeart/2018/2/layout/IconLabelList"/>
    <dgm:cxn modelId="{2991CCA5-666D-44C8-B635-E415BB346EF7}" type="presParOf" srcId="{AFC229F1-D877-4DC0-A4FD-5F4A02DAF2BE}" destId="{EF0A27AA-1B0E-4E9D-8DF3-31326AA95A14}" srcOrd="2" destOrd="0" presId="urn:microsoft.com/office/officeart/2018/2/layout/IconLabelList"/>
    <dgm:cxn modelId="{301B7953-AF09-4C0F-88D5-08C8A91D4E2C}" type="presParOf" srcId="{878C367F-C3E5-469B-92F8-EE7B3DDFFBBA}" destId="{B85B16CB-7ED4-4FF9-9635-F2D3CE187383}" srcOrd="1" destOrd="0" presId="urn:microsoft.com/office/officeart/2018/2/layout/IconLabelList"/>
    <dgm:cxn modelId="{3B2691C8-9459-46CE-9EC5-227E220BE63D}" type="presParOf" srcId="{878C367F-C3E5-469B-92F8-EE7B3DDFFBBA}" destId="{CE0DCFE0-444B-4D41-818F-B7823AE817EB}" srcOrd="2" destOrd="0" presId="urn:microsoft.com/office/officeart/2018/2/layout/IconLabelList"/>
    <dgm:cxn modelId="{5F4EEB99-7212-4AF7-A48D-8B9C125C0A76}" type="presParOf" srcId="{CE0DCFE0-444B-4D41-818F-B7823AE817EB}" destId="{23784C02-0F32-4D31-A8AE-F805B97AA54E}" srcOrd="0" destOrd="0" presId="urn:microsoft.com/office/officeart/2018/2/layout/IconLabelList"/>
    <dgm:cxn modelId="{4101F215-69D9-4128-8E3C-F4EFF077918B}" type="presParOf" srcId="{CE0DCFE0-444B-4D41-818F-B7823AE817EB}" destId="{B4B5D5B5-9289-46BB-BF33-00FC8ACA2F1E}" srcOrd="1" destOrd="0" presId="urn:microsoft.com/office/officeart/2018/2/layout/IconLabelList"/>
    <dgm:cxn modelId="{805423A8-2ECD-4E72-B65D-AB524FA005FA}" type="presParOf" srcId="{CE0DCFE0-444B-4D41-818F-B7823AE817EB}" destId="{8E64B79E-6E2D-4CD2-BEB9-B521A797837E}" srcOrd="2" destOrd="0" presId="urn:microsoft.com/office/officeart/2018/2/layout/IconLabelList"/>
    <dgm:cxn modelId="{10892EDA-D414-4B2A-ACE1-782B68D470C3}" type="presParOf" srcId="{878C367F-C3E5-469B-92F8-EE7B3DDFFBBA}" destId="{7EDCA042-46C2-48CD-93DA-A58CBDFE70D1}" srcOrd="3" destOrd="0" presId="urn:microsoft.com/office/officeart/2018/2/layout/IconLabelList"/>
    <dgm:cxn modelId="{A173629C-2FDF-4F95-84D8-CF52865C4743}" type="presParOf" srcId="{878C367F-C3E5-469B-92F8-EE7B3DDFFBBA}" destId="{5F272698-57A1-4D54-ABBB-35C2A8ABEFCF}" srcOrd="4" destOrd="0" presId="urn:microsoft.com/office/officeart/2018/2/layout/IconLabelList"/>
    <dgm:cxn modelId="{363D5EC0-0F9E-4EE0-9934-6D23568C2466}" type="presParOf" srcId="{5F272698-57A1-4D54-ABBB-35C2A8ABEFCF}" destId="{C9C77FCC-A743-4407-B42C-B2949CA08A13}" srcOrd="0" destOrd="0" presId="urn:microsoft.com/office/officeart/2018/2/layout/IconLabelList"/>
    <dgm:cxn modelId="{1F31ECB0-ED81-4C65-8750-1A066A80A954}" type="presParOf" srcId="{5F272698-57A1-4D54-ABBB-35C2A8ABEFCF}" destId="{061ED0A6-505E-4A7D-9DF6-9336E07BD720}" srcOrd="1" destOrd="0" presId="urn:microsoft.com/office/officeart/2018/2/layout/IconLabelList"/>
    <dgm:cxn modelId="{155677F7-2280-4FAC-BBCF-0117BDFD6F77}" type="presParOf" srcId="{5F272698-57A1-4D54-ABBB-35C2A8ABEFCF}" destId="{E4DAD2E1-ADF3-42C5-869E-3B1A8FAB3D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9B1B-53CC-4B59-906D-F4E687446289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BE055-BE5F-465E-85F6-E3F6B203ABB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A7193-9BF1-439F-B555-5D97EF9118B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Have all your folders organised.</a:t>
          </a:r>
          <a:endParaRPr lang="en-US" sz="2200" kern="1200"/>
        </a:p>
      </dsp:txBody>
      <dsp:txXfrm>
        <a:off x="1057183" y="1805"/>
        <a:ext cx="9458416" cy="915310"/>
      </dsp:txXfrm>
    </dsp:sp>
    <dsp:sp modelId="{7751F53A-63FA-455F-8270-50DD32CF6F7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1C74A-82D3-42C4-BA0A-AC23E4F0A94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A5606-109F-41FC-BA69-EE84BC28A2B7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Access to all your books.</a:t>
          </a:r>
          <a:endParaRPr lang="en-US" sz="2200" kern="1200"/>
        </a:p>
      </dsp:txBody>
      <dsp:txXfrm>
        <a:off x="1057183" y="1145944"/>
        <a:ext cx="9458416" cy="915310"/>
      </dsp:txXfrm>
    </dsp:sp>
    <dsp:sp modelId="{461F6AAA-23D9-4C02-8A17-1C208A14D2F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DC3E0-8198-462D-90C8-2FDC90E46D2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D752A-2157-4F27-9295-BF8522D9EC73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Important apps pinned to taskbar.</a:t>
          </a:r>
          <a:endParaRPr lang="en-US" sz="2200" kern="1200"/>
        </a:p>
      </dsp:txBody>
      <dsp:txXfrm>
        <a:off x="1057183" y="2290082"/>
        <a:ext cx="9458416" cy="915310"/>
      </dsp:txXfrm>
    </dsp:sp>
    <dsp:sp modelId="{3352BD6B-6E25-4552-8999-91B23F28917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7E3D1-A591-4E0D-8CCC-3FB545051CE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60F09-3D70-4642-B264-11D26294112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Passwords changed.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7DA0-4FA0-4F2D-AA45-FCA98688E840}">
      <dsp:nvSpPr>
        <dsp:cNvPr id="0" name=""/>
        <dsp:cNvSpPr/>
      </dsp:nvSpPr>
      <dsp:spPr>
        <a:xfrm>
          <a:off x="1203995" y="250423"/>
          <a:ext cx="768076" cy="76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A27AA-1B0E-4E9D-8DF3-31326AA95A14}">
      <dsp:nvSpPr>
        <dsp:cNvPr id="0" name=""/>
        <dsp:cNvSpPr/>
      </dsp:nvSpPr>
      <dsp:spPr>
        <a:xfrm>
          <a:off x="734615" y="127958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/>
            <a:t>Keep your device charged up!</a:t>
          </a:r>
          <a:endParaRPr lang="en-US" sz="1400" kern="1200"/>
        </a:p>
      </dsp:txBody>
      <dsp:txXfrm>
        <a:off x="734615" y="1279580"/>
        <a:ext cx="1706835" cy="682734"/>
      </dsp:txXfrm>
    </dsp:sp>
    <dsp:sp modelId="{23784C02-0F32-4D31-A8AE-F805B97AA54E}">
      <dsp:nvSpPr>
        <dsp:cNvPr id="0" name=""/>
        <dsp:cNvSpPr/>
      </dsp:nvSpPr>
      <dsp:spPr>
        <a:xfrm>
          <a:off x="3209528" y="250423"/>
          <a:ext cx="768076" cy="768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B79E-6E2D-4CD2-BEB9-B521A797837E}">
      <dsp:nvSpPr>
        <dsp:cNvPr id="0" name=""/>
        <dsp:cNvSpPr/>
      </dsp:nvSpPr>
      <dsp:spPr>
        <a:xfrm>
          <a:off x="2740148" y="127958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/>
            <a:t>Keep your device muted during classes.</a:t>
          </a:r>
          <a:endParaRPr lang="en-US" sz="1400" kern="1200"/>
        </a:p>
      </dsp:txBody>
      <dsp:txXfrm>
        <a:off x="2740148" y="1279580"/>
        <a:ext cx="1706835" cy="682734"/>
      </dsp:txXfrm>
    </dsp:sp>
    <dsp:sp modelId="{C9C77FCC-A743-4407-B42C-B2949CA08A13}">
      <dsp:nvSpPr>
        <dsp:cNvPr id="0" name=""/>
        <dsp:cNvSpPr/>
      </dsp:nvSpPr>
      <dsp:spPr>
        <a:xfrm>
          <a:off x="2206761" y="2389023"/>
          <a:ext cx="768076" cy="768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AD2E1-ADF3-42C5-869E-3B1A8FAB3D07}">
      <dsp:nvSpPr>
        <dsp:cNvPr id="0" name=""/>
        <dsp:cNvSpPr/>
      </dsp:nvSpPr>
      <dsp:spPr>
        <a:xfrm>
          <a:off x="1737382" y="3418179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Keep your schoolwork neat and tidy. </a:t>
          </a:r>
          <a:endParaRPr lang="en-US" sz="1400" kern="1200" dirty="0"/>
        </a:p>
      </dsp:txBody>
      <dsp:txXfrm>
        <a:off x="1737382" y="3418179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7AA1-C42E-217C-D98E-72BAFA1A4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04DEF-5969-6F90-ADAA-E891E565E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AB6E-1B18-CB5A-EBEA-B4E2694B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1D53-CECC-E5F8-DA7F-3063F069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746A-D393-6873-8A71-2CD8D9C5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04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1F0A-79FD-3FB3-B385-93C80227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B02C7-AE0F-959C-F824-265F0519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9B8D-9778-2E7B-9C68-C2A0B70C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CC2D8-CA18-05E2-EFE7-A4AEC14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A73D-118F-E164-19A3-036F00F6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86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9FDF0-815A-D4C9-C628-3EC54197E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2247-4BE2-75BC-AA93-390EEBD1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1867-6B3E-53DB-3C1F-656DA776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F1D4-C0FC-D7A7-36EA-64EEF827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F5F-E3C0-69D3-F34E-B8171D75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33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8F6B-2E4D-62B3-3BB6-BEFC6CE3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CC64-918C-0C21-6E35-69536D83E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C07B3-532A-0E72-315D-5099A16F0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DD14C-9DE7-9495-961C-D312F581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F48-D415-4FE4-99B6-14D92B9E8A0C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17D8-0BBF-62B2-2146-C99E0404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7687-4A13-365A-3AD7-2556E587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345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9C55-8C0D-7B1F-AF68-83E2853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1C81-B046-3CFC-7856-19D07042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D710-AD58-CB42-F8B9-B3D365E5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11B9-0D5D-01FC-5E59-5155CBA5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D004-6515-2FDF-5954-B75A11EC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360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283C-A202-84F2-BAD4-AC3D813B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F44E-DE06-13B1-A29F-1BB1B9C4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A228-7B98-6430-CA3A-3156EDD4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D4D7-4241-9C00-F82E-EEBEB566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30438-EAB7-2A51-D880-71E73CA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83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E81B-AD69-E441-1F18-5A935FF3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A4DC-A662-6E2E-4A2E-43A951ABA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337EE-457C-E4B2-6DD8-0C31CD544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C048C-E813-5EC5-371A-E674B6A8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F3CAC-C05B-3856-1639-7E0ADC77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FB165-5888-9197-0595-D0D7D81E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88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B176-6F7A-B8EC-3D09-F2E9C4B3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71B6-523E-BDCA-8DF9-A06D5ACA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2EFD4-143E-E382-8108-DA03672C6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DB260-5074-727E-FED2-53D0F49EA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788AF-D4BB-FFD2-4156-00A889A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D0B06-46BD-82B5-7592-1509F22F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051CA-7A19-E0DA-9876-98BBDF8B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9EC95-A9AC-65DF-7CE3-3AB80405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32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56D0-696B-36B6-25E3-500CF0D6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A6426-9821-A3D7-F29C-36562BA5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B88FE-6130-1831-76DA-E73AD07E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E094B-3D70-501B-0CCF-F92DE28F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32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B14D7-9684-4640-AD35-971C2E34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A8097-849F-05B5-17B0-5FD8ABBF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2B2C-C909-05A0-EDE8-F0743F72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159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55A4-7B7B-5930-1E62-CD287310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E977-8EA0-36A9-B710-C3FD2E4D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7D132-81EF-3714-2655-F9CFD8D02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2E0EC-F82D-6022-84C8-30F93134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661C7-823F-EE83-24DA-89092A76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2B2DC-E92E-462C-9F35-CA91625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48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A1E9-DBF5-C1A6-6D14-40737978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799D8-A61B-5093-BF74-AF3894B7C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F0E16-7453-792B-73ED-39E2A882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4AF3B-1692-B7F2-1B8E-05CF7C99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30D7-2AF1-8144-2FF8-CE255315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00F2-2640-765D-051C-D9B1C94D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32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840C3-D06D-5E94-B55A-0CF5E07F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EA6D7-9680-8295-B949-EA68BFFD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1D1E0-3739-FA4B-7BC8-FA0AE1B96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28F6-EEF7-413F-B130-C2214C64AF7D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B0C7-EB53-E443-11D3-336BF8FD2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DE1F-D017-E354-0561-542F9B5B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61BCF-04CF-466F-8AFB-B1DC4805F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28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57CAD-F9F0-F4CF-0256-B240234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4AA6A-7E54-589F-6876-7F770F13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8915-2D62-59F1-09A5-B6B31677B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7F48-D415-4FE4-99B6-14D92B9E8A0C}" type="datetimeFigureOut">
              <a:rPr lang="en-IE" smtClean="0"/>
              <a:t>23/09/2022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FA98-2C9C-CC8A-9707-66BE3B8A4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9B74-8C69-CB03-E6BF-8F78C238D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8B11-D5B8-4126-A1F1-FEAAD2423E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33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0C9-F2B5-42CF-F62F-65E353D22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Device Organisation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E5B3A-95FD-1FD8-FDD0-055CADCE4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Ms Sastre</a:t>
            </a:r>
          </a:p>
        </p:txBody>
      </p:sp>
    </p:spTree>
    <p:extLst>
      <p:ext uri="{BB962C8B-B14F-4D97-AF65-F5344CB8AC3E}">
        <p14:creationId xmlns:p14="http://schemas.microsoft.com/office/powerpoint/2010/main" val="116774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27FF-9A34-D3E8-B53B-52EDCB30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Lets get Organised!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DA334-B9FD-5ABD-617A-9C76AF6F32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69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BA26-499F-3AE7-C98E-93B03A3C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Tips for your device</a:t>
            </a:r>
            <a:endParaRPr lang="en-IE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023001-910C-0AAB-680C-5FA327B9E04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3C3E6-5081-B054-4E73-CFAA084D7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243637" y="2463006"/>
            <a:ext cx="50387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D727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80C35-BE74-B1AE-35D5-3064F15E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Access to All your books: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CB414-145F-BBA9-5AA4-87C64841B1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557" r="1363" b="-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97F3-5E5C-D64E-1EF8-6EE9810C3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Educate.ie</a:t>
            </a:r>
          </a:p>
          <a:p>
            <a:r>
              <a:rPr lang="en-US" sz="2000">
                <a:solidFill>
                  <a:srgbClr val="FFFFFF"/>
                </a:solidFill>
              </a:rPr>
              <a:t>Folens</a:t>
            </a:r>
          </a:p>
          <a:p>
            <a:r>
              <a:rPr lang="en-US" sz="2000">
                <a:solidFill>
                  <a:srgbClr val="FFFFFF"/>
                </a:solidFill>
              </a:rPr>
              <a:t>Edco</a:t>
            </a:r>
          </a:p>
          <a:p>
            <a:r>
              <a:rPr lang="en-US" sz="2000">
                <a:solidFill>
                  <a:srgbClr val="FFFFFF"/>
                </a:solidFill>
              </a:rPr>
              <a:t>CJ Fallon</a:t>
            </a:r>
          </a:p>
          <a:p>
            <a:r>
              <a:rPr lang="en-US" sz="2000">
                <a:solidFill>
                  <a:srgbClr val="FFFFFF"/>
                </a:solidFill>
              </a:rPr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47964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28DE8-3055-16D6-910A-C283AA7A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access Office 365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ACE07-CD40-5F02-3805-764C96D143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7345" y="640080"/>
            <a:ext cx="3486150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BBA6F-22C9-E14F-C6C9-C39EBD22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Go to Office.com</a:t>
            </a:r>
          </a:p>
          <a:p>
            <a:endParaRPr lang="en-US" sz="2200" dirty="0"/>
          </a:p>
          <a:p>
            <a:r>
              <a:rPr lang="en-US" sz="2200" dirty="0"/>
              <a:t>Browser VS Installed Apps</a:t>
            </a:r>
          </a:p>
          <a:p>
            <a:endParaRPr lang="en-US" sz="2200" dirty="0"/>
          </a:p>
          <a:p>
            <a:r>
              <a:rPr lang="en-US" sz="2200" dirty="0"/>
              <a:t>Go-to for all your school applications including OneDrive and Teams.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242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78090-C6BA-C8B3-5EFC-A170840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Organising your folders on OneDrive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7F5DB-917B-D647-9F05-CD9472DE6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This is what I expect to see.</a:t>
            </a:r>
          </a:p>
          <a:p>
            <a:endParaRPr lang="en-US" sz="1800"/>
          </a:p>
          <a:p>
            <a:r>
              <a:rPr lang="en-US" sz="1800"/>
              <a:t>Split up into years.</a:t>
            </a:r>
          </a:p>
          <a:p>
            <a:endParaRPr lang="en-US" sz="1800"/>
          </a:p>
          <a:p>
            <a:r>
              <a:rPr lang="en-US" sz="1800"/>
              <a:t>Then split up into subjects.</a:t>
            </a:r>
          </a:p>
          <a:p>
            <a:endParaRPr lang="en-US" sz="1800"/>
          </a:p>
          <a:p>
            <a:r>
              <a:rPr lang="en-US" sz="1800"/>
              <a:t>Start with a number and capitol letter.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6C3FE9-404F-0F0E-65EE-1B63CE5F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540232"/>
            <a:ext cx="5138928" cy="2697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810556-DC91-FF65-93CC-CAEA214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458055"/>
            <a:ext cx="5138928" cy="26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FB-97BE-20B8-4B89-F7AC58DF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Change your passwords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9FF73-4F31-9DD6-7E42-46F78179CA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5014"/>
            <a:ext cx="5181600" cy="397256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1B732-4E5A-0B18-8086-1FE6E663A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/>
              <a:t>Change your passwords that the school gave you.</a:t>
            </a:r>
          </a:p>
          <a:p>
            <a:r>
              <a:rPr lang="en-IE" dirty="0"/>
              <a:t>Don’t use passwords like:</a:t>
            </a:r>
          </a:p>
          <a:p>
            <a:pPr lvl="1"/>
            <a:r>
              <a:rPr lang="en-IE" dirty="0"/>
              <a:t>Password</a:t>
            </a:r>
          </a:p>
          <a:p>
            <a:pPr lvl="1"/>
            <a:r>
              <a:rPr lang="en-IE" dirty="0"/>
              <a:t>1234</a:t>
            </a:r>
          </a:p>
          <a:p>
            <a:pPr lvl="1"/>
            <a:r>
              <a:rPr lang="en-IE" dirty="0"/>
              <a:t>22042001</a:t>
            </a:r>
          </a:p>
          <a:p>
            <a:r>
              <a:rPr lang="en-IE" dirty="0"/>
              <a:t>Use passwords like:</a:t>
            </a:r>
          </a:p>
          <a:p>
            <a:pPr lvl="1"/>
            <a:r>
              <a:rPr lang="en-IE" dirty="0"/>
              <a:t>Bella14</a:t>
            </a:r>
          </a:p>
          <a:p>
            <a:pPr lvl="1"/>
            <a:r>
              <a:rPr lang="en-IE" dirty="0"/>
              <a:t>Ch33s3</a:t>
            </a:r>
          </a:p>
          <a:p>
            <a:pPr lvl="1"/>
            <a:r>
              <a:rPr lang="en-IE" dirty="0"/>
              <a:t>Lucy@14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46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30B2-271A-3004-6D63-3DABBC4B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E" dirty="0"/>
              <a:t>Write a checklist in your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E6AC-221C-47C6-F797-582DD9AE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E" sz="2400"/>
              <a:t>I have changed my passwords.</a:t>
            </a:r>
          </a:p>
          <a:p>
            <a:endParaRPr lang="en-IE" sz="2400"/>
          </a:p>
          <a:p>
            <a:r>
              <a:rPr lang="en-IE" sz="2400"/>
              <a:t>I have my folders organised.</a:t>
            </a:r>
          </a:p>
          <a:p>
            <a:endParaRPr lang="en-IE" sz="2400"/>
          </a:p>
          <a:p>
            <a:r>
              <a:rPr lang="en-IE" sz="2400"/>
              <a:t>I have all my books.</a:t>
            </a:r>
          </a:p>
          <a:p>
            <a:endParaRPr lang="en-IE" sz="2400"/>
          </a:p>
          <a:p>
            <a:r>
              <a:rPr lang="en-IE" sz="2400"/>
              <a:t>I have pinned my important applications.</a:t>
            </a:r>
          </a:p>
          <a:p>
            <a:endParaRPr lang="en-IE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13D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085DF-2195-F969-1D4E-172AFE9603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1" r="-3" b="-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3201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Office Theme</vt:lpstr>
      <vt:lpstr>Device Organisation</vt:lpstr>
      <vt:lpstr>Lets get Organised!</vt:lpstr>
      <vt:lpstr>Tips for your device</vt:lpstr>
      <vt:lpstr>Access to All your books:</vt:lpstr>
      <vt:lpstr>How to access Office 365</vt:lpstr>
      <vt:lpstr>Organising your folders on OneDrive</vt:lpstr>
      <vt:lpstr>Change your passwords</vt:lpstr>
      <vt:lpstr>Write a checklist in your journal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Organisation</dc:title>
  <dc:creator>Ciara Sastre</dc:creator>
  <cp:lastModifiedBy>Ciara Sastre</cp:lastModifiedBy>
  <cp:revision>1</cp:revision>
  <dcterms:created xsi:type="dcterms:W3CDTF">2022-09-23T07:10:52Z</dcterms:created>
  <dcterms:modified xsi:type="dcterms:W3CDTF">2022-09-23T07:44:58Z</dcterms:modified>
</cp:coreProperties>
</file>