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B4B42-15CC-4E2E-90A5-9DED01E445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3B81DE-BC89-4B24-9DCD-9C1933ECA596}">
      <dgm:prSet/>
      <dgm:spPr/>
      <dgm:t>
        <a:bodyPr/>
        <a:lstStyle/>
        <a:p>
          <a:r>
            <a:rPr lang="en-IE"/>
            <a:t>Tips for your device</a:t>
          </a:r>
          <a:endParaRPr lang="en-US"/>
        </a:p>
      </dgm:t>
    </dgm:pt>
    <dgm:pt modelId="{323E50BA-0D92-44E6-9A4B-46AC1C965659}" type="parTrans" cxnId="{6E346EF8-D239-440D-B33F-057E85C021EB}">
      <dgm:prSet/>
      <dgm:spPr/>
      <dgm:t>
        <a:bodyPr/>
        <a:lstStyle/>
        <a:p>
          <a:endParaRPr lang="en-US"/>
        </a:p>
      </dgm:t>
    </dgm:pt>
    <dgm:pt modelId="{328E1D78-96F4-4E21-A1AA-7FED2812A28F}" type="sibTrans" cxnId="{6E346EF8-D239-440D-B33F-057E85C021EB}">
      <dgm:prSet/>
      <dgm:spPr/>
      <dgm:t>
        <a:bodyPr/>
        <a:lstStyle/>
        <a:p>
          <a:endParaRPr lang="en-US"/>
        </a:p>
      </dgm:t>
    </dgm:pt>
    <dgm:pt modelId="{A4F72B14-418A-417F-B55A-B9E9802EEBE6}">
      <dgm:prSet/>
      <dgm:spPr/>
      <dgm:t>
        <a:bodyPr/>
        <a:lstStyle/>
        <a:p>
          <a:r>
            <a:rPr lang="en-IE"/>
            <a:t>How to access all your Apps with Office 365</a:t>
          </a:r>
          <a:endParaRPr lang="en-US"/>
        </a:p>
      </dgm:t>
    </dgm:pt>
    <dgm:pt modelId="{FCD60F61-3846-4D50-8BFC-F5976EC7933F}" type="parTrans" cxnId="{0C55FAA1-D93B-4B76-81EA-BBBD66B50721}">
      <dgm:prSet/>
      <dgm:spPr/>
      <dgm:t>
        <a:bodyPr/>
        <a:lstStyle/>
        <a:p>
          <a:endParaRPr lang="en-US"/>
        </a:p>
      </dgm:t>
    </dgm:pt>
    <dgm:pt modelId="{0BEA5063-7405-418D-B9AC-E13A1B2ED74F}" type="sibTrans" cxnId="{0C55FAA1-D93B-4B76-81EA-BBBD66B50721}">
      <dgm:prSet/>
      <dgm:spPr/>
      <dgm:t>
        <a:bodyPr/>
        <a:lstStyle/>
        <a:p>
          <a:endParaRPr lang="en-US"/>
        </a:p>
      </dgm:t>
    </dgm:pt>
    <dgm:pt modelId="{387A5AFC-4FF6-4923-88AF-5BE59D4F0AB2}">
      <dgm:prSet/>
      <dgm:spPr/>
      <dgm:t>
        <a:bodyPr/>
        <a:lstStyle/>
        <a:p>
          <a:r>
            <a:rPr lang="en-IE" dirty="0"/>
            <a:t>Organising your websites and applications</a:t>
          </a:r>
          <a:endParaRPr lang="en-US" dirty="0"/>
        </a:p>
      </dgm:t>
    </dgm:pt>
    <dgm:pt modelId="{2A7C4F8D-4B04-4CBC-BFD9-9766856CDC4A}" type="parTrans" cxnId="{FA2ED91A-53DE-40F7-8947-2C9B02E32AEC}">
      <dgm:prSet/>
      <dgm:spPr/>
      <dgm:t>
        <a:bodyPr/>
        <a:lstStyle/>
        <a:p>
          <a:endParaRPr lang="en-US"/>
        </a:p>
      </dgm:t>
    </dgm:pt>
    <dgm:pt modelId="{F67DFE45-9396-4153-8F0C-1ECA86AC221E}" type="sibTrans" cxnId="{FA2ED91A-53DE-40F7-8947-2C9B02E32AEC}">
      <dgm:prSet/>
      <dgm:spPr/>
      <dgm:t>
        <a:bodyPr/>
        <a:lstStyle/>
        <a:p>
          <a:endParaRPr lang="en-US"/>
        </a:p>
      </dgm:t>
    </dgm:pt>
    <dgm:pt modelId="{FE7626DD-FC96-42D2-A366-E72920C88568}">
      <dgm:prSet/>
      <dgm:spPr/>
      <dgm:t>
        <a:bodyPr/>
        <a:lstStyle/>
        <a:p>
          <a:r>
            <a:rPr lang="en-IE"/>
            <a:t>Accessing the Teams Channel for this class.</a:t>
          </a:r>
          <a:endParaRPr lang="en-US"/>
        </a:p>
      </dgm:t>
    </dgm:pt>
    <dgm:pt modelId="{C846E281-F70B-4BA9-9653-48F5631E7573}" type="parTrans" cxnId="{60007776-0F88-4DCA-9D12-393C142EC425}">
      <dgm:prSet/>
      <dgm:spPr/>
      <dgm:t>
        <a:bodyPr/>
        <a:lstStyle/>
        <a:p>
          <a:endParaRPr lang="en-US"/>
        </a:p>
      </dgm:t>
    </dgm:pt>
    <dgm:pt modelId="{C7E15B4C-C898-4483-8458-A555C9A23CF6}" type="sibTrans" cxnId="{60007776-0F88-4DCA-9D12-393C142EC425}">
      <dgm:prSet/>
      <dgm:spPr/>
      <dgm:t>
        <a:bodyPr/>
        <a:lstStyle/>
        <a:p>
          <a:endParaRPr lang="en-US"/>
        </a:p>
      </dgm:t>
    </dgm:pt>
    <dgm:pt modelId="{D9F45E32-8E27-4262-81A3-13619E6371C5}" type="pres">
      <dgm:prSet presAssocID="{C3FB4B42-15CC-4E2E-90A5-9DED01E44587}" presName="root" presStyleCnt="0">
        <dgm:presLayoutVars>
          <dgm:dir/>
          <dgm:resizeHandles val="exact"/>
        </dgm:presLayoutVars>
      </dgm:prSet>
      <dgm:spPr/>
    </dgm:pt>
    <dgm:pt modelId="{13158181-2CAC-48D1-AEF2-BF0B892BE400}" type="pres">
      <dgm:prSet presAssocID="{683B81DE-BC89-4B24-9DCD-9C1933ECA596}" presName="compNode" presStyleCnt="0"/>
      <dgm:spPr/>
    </dgm:pt>
    <dgm:pt modelId="{7F076E79-7F9D-4D35-A86F-123E4C4CEC0B}" type="pres">
      <dgm:prSet presAssocID="{683B81DE-BC89-4B24-9DCD-9C1933ECA596}" presName="bgRect" presStyleLbl="bgShp" presStyleIdx="0" presStyleCnt="4"/>
      <dgm:spPr/>
    </dgm:pt>
    <dgm:pt modelId="{480A8546-2ABF-428B-88FB-66EABC3D45B8}" type="pres">
      <dgm:prSet presAssocID="{683B81DE-BC89-4B24-9DCD-9C1933ECA5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29A4A28-A19C-4CE4-854D-561C332666BC}" type="pres">
      <dgm:prSet presAssocID="{683B81DE-BC89-4B24-9DCD-9C1933ECA596}" presName="spaceRect" presStyleCnt="0"/>
      <dgm:spPr/>
    </dgm:pt>
    <dgm:pt modelId="{D94859DF-3CA1-4613-87B0-3115AC00DA86}" type="pres">
      <dgm:prSet presAssocID="{683B81DE-BC89-4B24-9DCD-9C1933ECA596}" presName="parTx" presStyleLbl="revTx" presStyleIdx="0" presStyleCnt="4">
        <dgm:presLayoutVars>
          <dgm:chMax val="0"/>
          <dgm:chPref val="0"/>
        </dgm:presLayoutVars>
      </dgm:prSet>
      <dgm:spPr/>
    </dgm:pt>
    <dgm:pt modelId="{961486F6-E8DB-4EA8-9BB8-F467892C8DC6}" type="pres">
      <dgm:prSet presAssocID="{328E1D78-96F4-4E21-A1AA-7FED2812A28F}" presName="sibTrans" presStyleCnt="0"/>
      <dgm:spPr/>
    </dgm:pt>
    <dgm:pt modelId="{F55E6FAA-9212-4718-A0E2-B24BB81904F7}" type="pres">
      <dgm:prSet presAssocID="{A4F72B14-418A-417F-B55A-B9E9802EEBE6}" presName="compNode" presStyleCnt="0"/>
      <dgm:spPr/>
    </dgm:pt>
    <dgm:pt modelId="{2D8ACA49-1528-4948-9F0F-4FB967AD3104}" type="pres">
      <dgm:prSet presAssocID="{A4F72B14-418A-417F-B55A-B9E9802EEBE6}" presName="bgRect" presStyleLbl="bgShp" presStyleIdx="1" presStyleCnt="4"/>
      <dgm:spPr/>
    </dgm:pt>
    <dgm:pt modelId="{BAD0D4CE-217D-4799-8D6E-BEDDE912328C}" type="pres">
      <dgm:prSet presAssocID="{A4F72B14-418A-417F-B55A-B9E9802EEB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9A62124-5A37-482B-B6B8-B258DC2DFE12}" type="pres">
      <dgm:prSet presAssocID="{A4F72B14-418A-417F-B55A-B9E9802EEBE6}" presName="spaceRect" presStyleCnt="0"/>
      <dgm:spPr/>
    </dgm:pt>
    <dgm:pt modelId="{FB54AC6A-D20D-44B2-8CAF-E35D6770AAE5}" type="pres">
      <dgm:prSet presAssocID="{A4F72B14-418A-417F-B55A-B9E9802EEBE6}" presName="parTx" presStyleLbl="revTx" presStyleIdx="1" presStyleCnt="4">
        <dgm:presLayoutVars>
          <dgm:chMax val="0"/>
          <dgm:chPref val="0"/>
        </dgm:presLayoutVars>
      </dgm:prSet>
      <dgm:spPr/>
    </dgm:pt>
    <dgm:pt modelId="{1C51E678-807F-47C7-B218-53091F6E94FD}" type="pres">
      <dgm:prSet presAssocID="{0BEA5063-7405-418D-B9AC-E13A1B2ED74F}" presName="sibTrans" presStyleCnt="0"/>
      <dgm:spPr/>
    </dgm:pt>
    <dgm:pt modelId="{1C991AA1-8303-4349-820E-062A38E7C433}" type="pres">
      <dgm:prSet presAssocID="{387A5AFC-4FF6-4923-88AF-5BE59D4F0AB2}" presName="compNode" presStyleCnt="0"/>
      <dgm:spPr/>
    </dgm:pt>
    <dgm:pt modelId="{9554FE97-74B7-482A-89FC-B2B018B002C7}" type="pres">
      <dgm:prSet presAssocID="{387A5AFC-4FF6-4923-88AF-5BE59D4F0AB2}" presName="bgRect" presStyleLbl="bgShp" presStyleIdx="2" presStyleCnt="4"/>
      <dgm:spPr/>
    </dgm:pt>
    <dgm:pt modelId="{94ECC457-0ECB-49A6-A178-F9E9CAB38051}" type="pres">
      <dgm:prSet presAssocID="{387A5AFC-4FF6-4923-88AF-5BE59D4F0A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BA87050-5ED6-46C2-A4C6-6D3BB9890647}" type="pres">
      <dgm:prSet presAssocID="{387A5AFC-4FF6-4923-88AF-5BE59D4F0AB2}" presName="spaceRect" presStyleCnt="0"/>
      <dgm:spPr/>
    </dgm:pt>
    <dgm:pt modelId="{B4253FB6-120F-4CAF-B62D-690BE6ED8AEB}" type="pres">
      <dgm:prSet presAssocID="{387A5AFC-4FF6-4923-88AF-5BE59D4F0AB2}" presName="parTx" presStyleLbl="revTx" presStyleIdx="2" presStyleCnt="4">
        <dgm:presLayoutVars>
          <dgm:chMax val="0"/>
          <dgm:chPref val="0"/>
        </dgm:presLayoutVars>
      </dgm:prSet>
      <dgm:spPr/>
    </dgm:pt>
    <dgm:pt modelId="{7E3E9EAD-6578-4B2B-81EC-7A1811856A76}" type="pres">
      <dgm:prSet presAssocID="{F67DFE45-9396-4153-8F0C-1ECA86AC221E}" presName="sibTrans" presStyleCnt="0"/>
      <dgm:spPr/>
    </dgm:pt>
    <dgm:pt modelId="{5B2DC7DD-70AA-45A7-A747-8E9BA8463310}" type="pres">
      <dgm:prSet presAssocID="{FE7626DD-FC96-42D2-A366-E72920C88568}" presName="compNode" presStyleCnt="0"/>
      <dgm:spPr/>
    </dgm:pt>
    <dgm:pt modelId="{CF583ECD-5AB4-443F-B2A1-3850AC7443DB}" type="pres">
      <dgm:prSet presAssocID="{FE7626DD-FC96-42D2-A366-E72920C88568}" presName="bgRect" presStyleLbl="bgShp" presStyleIdx="3" presStyleCnt="4"/>
      <dgm:spPr/>
    </dgm:pt>
    <dgm:pt modelId="{D66FB418-0E45-4EA6-BE1F-179BA1818582}" type="pres">
      <dgm:prSet presAssocID="{FE7626DD-FC96-42D2-A366-E72920C885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F881D15-2F76-4619-815F-F49CC53C079D}" type="pres">
      <dgm:prSet presAssocID="{FE7626DD-FC96-42D2-A366-E72920C88568}" presName="spaceRect" presStyleCnt="0"/>
      <dgm:spPr/>
    </dgm:pt>
    <dgm:pt modelId="{3A48ED11-95B7-43F1-A305-202CA4AB5132}" type="pres">
      <dgm:prSet presAssocID="{FE7626DD-FC96-42D2-A366-E72920C885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3E470F-2AA7-46E5-BEB2-5F4707FFB1B3}" type="presOf" srcId="{A4F72B14-418A-417F-B55A-B9E9802EEBE6}" destId="{FB54AC6A-D20D-44B2-8CAF-E35D6770AAE5}" srcOrd="0" destOrd="0" presId="urn:microsoft.com/office/officeart/2018/2/layout/IconVerticalSolidList"/>
    <dgm:cxn modelId="{FA2ED91A-53DE-40F7-8947-2C9B02E32AEC}" srcId="{C3FB4B42-15CC-4E2E-90A5-9DED01E44587}" destId="{387A5AFC-4FF6-4923-88AF-5BE59D4F0AB2}" srcOrd="2" destOrd="0" parTransId="{2A7C4F8D-4B04-4CBC-BFD9-9766856CDC4A}" sibTransId="{F67DFE45-9396-4153-8F0C-1ECA86AC221E}"/>
    <dgm:cxn modelId="{E2074539-4D5C-4142-AB18-84D9D7762A45}" type="presOf" srcId="{FE7626DD-FC96-42D2-A366-E72920C88568}" destId="{3A48ED11-95B7-43F1-A305-202CA4AB5132}" srcOrd="0" destOrd="0" presId="urn:microsoft.com/office/officeart/2018/2/layout/IconVerticalSolidList"/>
    <dgm:cxn modelId="{CC3D566A-40D9-425B-A490-3D6EA81EC794}" type="presOf" srcId="{C3FB4B42-15CC-4E2E-90A5-9DED01E44587}" destId="{D9F45E32-8E27-4262-81A3-13619E6371C5}" srcOrd="0" destOrd="0" presId="urn:microsoft.com/office/officeart/2018/2/layout/IconVerticalSolidList"/>
    <dgm:cxn modelId="{60007776-0F88-4DCA-9D12-393C142EC425}" srcId="{C3FB4B42-15CC-4E2E-90A5-9DED01E44587}" destId="{FE7626DD-FC96-42D2-A366-E72920C88568}" srcOrd="3" destOrd="0" parTransId="{C846E281-F70B-4BA9-9653-48F5631E7573}" sibTransId="{C7E15B4C-C898-4483-8458-A555C9A23CF6}"/>
    <dgm:cxn modelId="{0C55FAA1-D93B-4B76-81EA-BBBD66B50721}" srcId="{C3FB4B42-15CC-4E2E-90A5-9DED01E44587}" destId="{A4F72B14-418A-417F-B55A-B9E9802EEBE6}" srcOrd="1" destOrd="0" parTransId="{FCD60F61-3846-4D50-8BFC-F5976EC7933F}" sibTransId="{0BEA5063-7405-418D-B9AC-E13A1B2ED74F}"/>
    <dgm:cxn modelId="{B3E0BEB9-7469-4809-94A4-46D5E2E91432}" type="presOf" srcId="{683B81DE-BC89-4B24-9DCD-9C1933ECA596}" destId="{D94859DF-3CA1-4613-87B0-3115AC00DA86}" srcOrd="0" destOrd="0" presId="urn:microsoft.com/office/officeart/2018/2/layout/IconVerticalSolidList"/>
    <dgm:cxn modelId="{EAFA9FDC-D8CC-408C-A8A7-B02BA3E146B5}" type="presOf" srcId="{387A5AFC-4FF6-4923-88AF-5BE59D4F0AB2}" destId="{B4253FB6-120F-4CAF-B62D-690BE6ED8AEB}" srcOrd="0" destOrd="0" presId="urn:microsoft.com/office/officeart/2018/2/layout/IconVerticalSolidList"/>
    <dgm:cxn modelId="{6E346EF8-D239-440D-B33F-057E85C021EB}" srcId="{C3FB4B42-15CC-4E2E-90A5-9DED01E44587}" destId="{683B81DE-BC89-4B24-9DCD-9C1933ECA596}" srcOrd="0" destOrd="0" parTransId="{323E50BA-0D92-44E6-9A4B-46AC1C965659}" sibTransId="{328E1D78-96F4-4E21-A1AA-7FED2812A28F}"/>
    <dgm:cxn modelId="{964A798E-ACA7-4E39-9887-3826C3DB99EA}" type="presParOf" srcId="{D9F45E32-8E27-4262-81A3-13619E6371C5}" destId="{13158181-2CAC-48D1-AEF2-BF0B892BE400}" srcOrd="0" destOrd="0" presId="urn:microsoft.com/office/officeart/2018/2/layout/IconVerticalSolidList"/>
    <dgm:cxn modelId="{48898E3C-C6FB-4F02-82C1-45C6D18EED2A}" type="presParOf" srcId="{13158181-2CAC-48D1-AEF2-BF0B892BE400}" destId="{7F076E79-7F9D-4D35-A86F-123E4C4CEC0B}" srcOrd="0" destOrd="0" presId="urn:microsoft.com/office/officeart/2018/2/layout/IconVerticalSolidList"/>
    <dgm:cxn modelId="{4A880323-1708-4AB1-8118-795D42F4757F}" type="presParOf" srcId="{13158181-2CAC-48D1-AEF2-BF0B892BE400}" destId="{480A8546-2ABF-428B-88FB-66EABC3D45B8}" srcOrd="1" destOrd="0" presId="urn:microsoft.com/office/officeart/2018/2/layout/IconVerticalSolidList"/>
    <dgm:cxn modelId="{C1DC2D1C-F277-4B41-84D8-22879D32AC63}" type="presParOf" srcId="{13158181-2CAC-48D1-AEF2-BF0B892BE400}" destId="{D29A4A28-A19C-4CE4-854D-561C332666BC}" srcOrd="2" destOrd="0" presId="urn:microsoft.com/office/officeart/2018/2/layout/IconVerticalSolidList"/>
    <dgm:cxn modelId="{0AC52C4D-63A0-40D5-A02B-436B825AE4C7}" type="presParOf" srcId="{13158181-2CAC-48D1-AEF2-BF0B892BE400}" destId="{D94859DF-3CA1-4613-87B0-3115AC00DA86}" srcOrd="3" destOrd="0" presId="urn:microsoft.com/office/officeart/2018/2/layout/IconVerticalSolidList"/>
    <dgm:cxn modelId="{BBC8A566-78A3-4787-880A-C228DCA54219}" type="presParOf" srcId="{D9F45E32-8E27-4262-81A3-13619E6371C5}" destId="{961486F6-E8DB-4EA8-9BB8-F467892C8DC6}" srcOrd="1" destOrd="0" presId="urn:microsoft.com/office/officeart/2018/2/layout/IconVerticalSolidList"/>
    <dgm:cxn modelId="{32F6C488-D0CB-4527-AC14-EBBE38558EB2}" type="presParOf" srcId="{D9F45E32-8E27-4262-81A3-13619E6371C5}" destId="{F55E6FAA-9212-4718-A0E2-B24BB81904F7}" srcOrd="2" destOrd="0" presId="urn:microsoft.com/office/officeart/2018/2/layout/IconVerticalSolidList"/>
    <dgm:cxn modelId="{97712B96-BD96-4573-A9F1-2F791FC56D0C}" type="presParOf" srcId="{F55E6FAA-9212-4718-A0E2-B24BB81904F7}" destId="{2D8ACA49-1528-4948-9F0F-4FB967AD3104}" srcOrd="0" destOrd="0" presId="urn:microsoft.com/office/officeart/2018/2/layout/IconVerticalSolidList"/>
    <dgm:cxn modelId="{BAE380C9-54D4-4414-9C6C-B3B60874BF87}" type="presParOf" srcId="{F55E6FAA-9212-4718-A0E2-B24BB81904F7}" destId="{BAD0D4CE-217D-4799-8D6E-BEDDE912328C}" srcOrd="1" destOrd="0" presId="urn:microsoft.com/office/officeart/2018/2/layout/IconVerticalSolidList"/>
    <dgm:cxn modelId="{454C32AC-797B-436B-A84F-68047902F9BF}" type="presParOf" srcId="{F55E6FAA-9212-4718-A0E2-B24BB81904F7}" destId="{79A62124-5A37-482B-B6B8-B258DC2DFE12}" srcOrd="2" destOrd="0" presId="urn:microsoft.com/office/officeart/2018/2/layout/IconVerticalSolidList"/>
    <dgm:cxn modelId="{161258E0-A78D-4FA0-A56D-A152715C6DD4}" type="presParOf" srcId="{F55E6FAA-9212-4718-A0E2-B24BB81904F7}" destId="{FB54AC6A-D20D-44B2-8CAF-E35D6770AAE5}" srcOrd="3" destOrd="0" presId="urn:microsoft.com/office/officeart/2018/2/layout/IconVerticalSolidList"/>
    <dgm:cxn modelId="{E5C8D577-A9AC-40B7-9C1B-813820611DC0}" type="presParOf" srcId="{D9F45E32-8E27-4262-81A3-13619E6371C5}" destId="{1C51E678-807F-47C7-B218-53091F6E94FD}" srcOrd="3" destOrd="0" presId="urn:microsoft.com/office/officeart/2018/2/layout/IconVerticalSolidList"/>
    <dgm:cxn modelId="{34034FA7-4DC8-4FD2-BA75-582AB619AA64}" type="presParOf" srcId="{D9F45E32-8E27-4262-81A3-13619E6371C5}" destId="{1C991AA1-8303-4349-820E-062A38E7C433}" srcOrd="4" destOrd="0" presId="urn:microsoft.com/office/officeart/2018/2/layout/IconVerticalSolidList"/>
    <dgm:cxn modelId="{7EA24EDA-738F-4D04-83C6-B5BDE47AC9F1}" type="presParOf" srcId="{1C991AA1-8303-4349-820E-062A38E7C433}" destId="{9554FE97-74B7-482A-89FC-B2B018B002C7}" srcOrd="0" destOrd="0" presId="urn:microsoft.com/office/officeart/2018/2/layout/IconVerticalSolidList"/>
    <dgm:cxn modelId="{E3730C7D-FDB5-4747-B233-79ED1561F1C1}" type="presParOf" srcId="{1C991AA1-8303-4349-820E-062A38E7C433}" destId="{94ECC457-0ECB-49A6-A178-F9E9CAB38051}" srcOrd="1" destOrd="0" presId="urn:microsoft.com/office/officeart/2018/2/layout/IconVerticalSolidList"/>
    <dgm:cxn modelId="{C221DC44-0512-4B28-A5AD-F2EBAB6AC867}" type="presParOf" srcId="{1C991AA1-8303-4349-820E-062A38E7C433}" destId="{5BA87050-5ED6-46C2-A4C6-6D3BB9890647}" srcOrd="2" destOrd="0" presId="urn:microsoft.com/office/officeart/2018/2/layout/IconVerticalSolidList"/>
    <dgm:cxn modelId="{7186055D-13A7-4CB3-B364-8FC92A80C5EE}" type="presParOf" srcId="{1C991AA1-8303-4349-820E-062A38E7C433}" destId="{B4253FB6-120F-4CAF-B62D-690BE6ED8AEB}" srcOrd="3" destOrd="0" presId="urn:microsoft.com/office/officeart/2018/2/layout/IconVerticalSolidList"/>
    <dgm:cxn modelId="{7197D839-7440-450C-9483-256CA0A29954}" type="presParOf" srcId="{D9F45E32-8E27-4262-81A3-13619E6371C5}" destId="{7E3E9EAD-6578-4B2B-81EC-7A1811856A76}" srcOrd="5" destOrd="0" presId="urn:microsoft.com/office/officeart/2018/2/layout/IconVerticalSolidList"/>
    <dgm:cxn modelId="{49F92878-27E1-4558-B690-1D8AE1BA2E52}" type="presParOf" srcId="{D9F45E32-8E27-4262-81A3-13619E6371C5}" destId="{5B2DC7DD-70AA-45A7-A747-8E9BA8463310}" srcOrd="6" destOrd="0" presId="urn:microsoft.com/office/officeart/2018/2/layout/IconVerticalSolidList"/>
    <dgm:cxn modelId="{CE0AFBA8-859B-40F2-BD60-288285BE22E2}" type="presParOf" srcId="{5B2DC7DD-70AA-45A7-A747-8E9BA8463310}" destId="{CF583ECD-5AB4-443F-B2A1-3850AC7443DB}" srcOrd="0" destOrd="0" presId="urn:microsoft.com/office/officeart/2018/2/layout/IconVerticalSolidList"/>
    <dgm:cxn modelId="{D158A896-BE64-4EC9-914D-7A1FD63B5D90}" type="presParOf" srcId="{5B2DC7DD-70AA-45A7-A747-8E9BA8463310}" destId="{D66FB418-0E45-4EA6-BE1F-179BA1818582}" srcOrd="1" destOrd="0" presId="urn:microsoft.com/office/officeart/2018/2/layout/IconVerticalSolidList"/>
    <dgm:cxn modelId="{5080517B-52BE-4D2E-93FE-BF18CED2F50D}" type="presParOf" srcId="{5B2DC7DD-70AA-45A7-A747-8E9BA8463310}" destId="{8F881D15-2F76-4619-815F-F49CC53C079D}" srcOrd="2" destOrd="0" presId="urn:microsoft.com/office/officeart/2018/2/layout/IconVerticalSolidList"/>
    <dgm:cxn modelId="{525E7CF5-C71C-4612-B1D3-33DF91C0D3D4}" type="presParOf" srcId="{5B2DC7DD-70AA-45A7-A747-8E9BA8463310}" destId="{3A48ED11-95B7-43F1-A305-202CA4AB51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B775C-63AF-498A-8EC5-4663CB2F9EE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48EF5-3354-4A44-A04D-CB950B96ADD7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Keep your device charged up!</a:t>
          </a:r>
          <a:endParaRPr lang="en-US"/>
        </a:p>
      </dgm:t>
    </dgm:pt>
    <dgm:pt modelId="{91768FBC-19A8-47E0-9D94-01E470276A4A}" type="parTrans" cxnId="{5CAFA22C-E4B9-476A-8B1F-84495CB1DF0F}">
      <dgm:prSet/>
      <dgm:spPr/>
      <dgm:t>
        <a:bodyPr/>
        <a:lstStyle/>
        <a:p>
          <a:endParaRPr lang="en-US"/>
        </a:p>
      </dgm:t>
    </dgm:pt>
    <dgm:pt modelId="{DB46D21B-BBA9-4112-A777-2EB7CC00982C}" type="sibTrans" cxnId="{5CAFA22C-E4B9-476A-8B1F-84495CB1DF0F}">
      <dgm:prSet/>
      <dgm:spPr/>
      <dgm:t>
        <a:bodyPr/>
        <a:lstStyle/>
        <a:p>
          <a:endParaRPr lang="en-US"/>
        </a:p>
      </dgm:t>
    </dgm:pt>
    <dgm:pt modelId="{DCCC38E9-096C-4002-B52A-02538159DCD1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Keep your device muted during classes.</a:t>
          </a:r>
          <a:endParaRPr lang="en-US"/>
        </a:p>
      </dgm:t>
    </dgm:pt>
    <dgm:pt modelId="{96FD1B2A-5E49-4119-8A5A-065769CC71D6}" type="parTrans" cxnId="{884D9201-0B7A-4FE3-9702-D7DE3A594FD4}">
      <dgm:prSet/>
      <dgm:spPr/>
      <dgm:t>
        <a:bodyPr/>
        <a:lstStyle/>
        <a:p>
          <a:endParaRPr lang="en-US"/>
        </a:p>
      </dgm:t>
    </dgm:pt>
    <dgm:pt modelId="{013A28AD-FE2D-40C1-9CEF-242944271E43}" type="sibTrans" cxnId="{884D9201-0B7A-4FE3-9702-D7DE3A594FD4}">
      <dgm:prSet/>
      <dgm:spPr/>
      <dgm:t>
        <a:bodyPr/>
        <a:lstStyle/>
        <a:p>
          <a:endParaRPr lang="en-US"/>
        </a:p>
      </dgm:t>
    </dgm:pt>
    <dgm:pt modelId="{70FD1F3D-98BF-4147-99D6-6DD5A6AA03C8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Keep your schoolwork neat and tidy. </a:t>
          </a:r>
          <a:endParaRPr lang="en-US" dirty="0"/>
        </a:p>
      </dgm:t>
    </dgm:pt>
    <dgm:pt modelId="{51264697-B85B-4BD7-9EC2-85AABF81C259}" type="parTrans" cxnId="{EDA8FA7B-3811-4916-8DD6-870BD6B03B45}">
      <dgm:prSet/>
      <dgm:spPr/>
      <dgm:t>
        <a:bodyPr/>
        <a:lstStyle/>
        <a:p>
          <a:endParaRPr lang="en-US"/>
        </a:p>
      </dgm:t>
    </dgm:pt>
    <dgm:pt modelId="{FDE50855-4481-4E37-B26A-DA74917415B5}" type="sibTrans" cxnId="{EDA8FA7B-3811-4916-8DD6-870BD6B03B45}">
      <dgm:prSet/>
      <dgm:spPr/>
      <dgm:t>
        <a:bodyPr/>
        <a:lstStyle/>
        <a:p>
          <a:endParaRPr lang="en-US"/>
        </a:p>
      </dgm:t>
    </dgm:pt>
    <dgm:pt modelId="{878C367F-C3E5-469B-92F8-EE7B3DDFFBBA}" type="pres">
      <dgm:prSet presAssocID="{590B775C-63AF-498A-8EC5-4663CB2F9EE6}" presName="root" presStyleCnt="0">
        <dgm:presLayoutVars>
          <dgm:dir/>
          <dgm:resizeHandles val="exact"/>
        </dgm:presLayoutVars>
      </dgm:prSet>
      <dgm:spPr/>
    </dgm:pt>
    <dgm:pt modelId="{AFC229F1-D877-4DC0-A4FD-5F4A02DAF2BE}" type="pres">
      <dgm:prSet presAssocID="{34348EF5-3354-4A44-A04D-CB950B96ADD7}" presName="compNode" presStyleCnt="0"/>
      <dgm:spPr/>
    </dgm:pt>
    <dgm:pt modelId="{FE6F7DA0-4FA0-4F2D-AA45-FCA98688E840}" type="pres">
      <dgm:prSet presAssocID="{34348EF5-3354-4A44-A04D-CB950B96AD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318E7E7F-FB14-46A2-A153-7CEEF14BAA0B}" type="pres">
      <dgm:prSet presAssocID="{34348EF5-3354-4A44-A04D-CB950B96ADD7}" presName="spaceRect" presStyleCnt="0"/>
      <dgm:spPr/>
    </dgm:pt>
    <dgm:pt modelId="{EF0A27AA-1B0E-4E9D-8DF3-31326AA95A14}" type="pres">
      <dgm:prSet presAssocID="{34348EF5-3354-4A44-A04D-CB950B96ADD7}" presName="textRect" presStyleLbl="revTx" presStyleIdx="0" presStyleCnt="3">
        <dgm:presLayoutVars>
          <dgm:chMax val="1"/>
          <dgm:chPref val="1"/>
        </dgm:presLayoutVars>
      </dgm:prSet>
      <dgm:spPr/>
    </dgm:pt>
    <dgm:pt modelId="{B85B16CB-7ED4-4FF9-9635-F2D3CE187383}" type="pres">
      <dgm:prSet presAssocID="{DB46D21B-BBA9-4112-A777-2EB7CC00982C}" presName="sibTrans" presStyleCnt="0"/>
      <dgm:spPr/>
    </dgm:pt>
    <dgm:pt modelId="{CE0DCFE0-444B-4D41-818F-B7823AE817EB}" type="pres">
      <dgm:prSet presAssocID="{DCCC38E9-096C-4002-B52A-02538159DCD1}" presName="compNode" presStyleCnt="0"/>
      <dgm:spPr/>
    </dgm:pt>
    <dgm:pt modelId="{23784C02-0F32-4D31-A8AE-F805B97AA54E}" type="pres">
      <dgm:prSet presAssocID="{DCCC38E9-096C-4002-B52A-02538159DC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B4B5D5B5-9289-46BB-BF33-00FC8ACA2F1E}" type="pres">
      <dgm:prSet presAssocID="{DCCC38E9-096C-4002-B52A-02538159DCD1}" presName="spaceRect" presStyleCnt="0"/>
      <dgm:spPr/>
    </dgm:pt>
    <dgm:pt modelId="{8E64B79E-6E2D-4CD2-BEB9-B521A797837E}" type="pres">
      <dgm:prSet presAssocID="{DCCC38E9-096C-4002-B52A-02538159DCD1}" presName="textRect" presStyleLbl="revTx" presStyleIdx="1" presStyleCnt="3">
        <dgm:presLayoutVars>
          <dgm:chMax val="1"/>
          <dgm:chPref val="1"/>
        </dgm:presLayoutVars>
      </dgm:prSet>
      <dgm:spPr/>
    </dgm:pt>
    <dgm:pt modelId="{7EDCA042-46C2-48CD-93DA-A58CBDFE70D1}" type="pres">
      <dgm:prSet presAssocID="{013A28AD-FE2D-40C1-9CEF-242944271E43}" presName="sibTrans" presStyleCnt="0"/>
      <dgm:spPr/>
    </dgm:pt>
    <dgm:pt modelId="{5F272698-57A1-4D54-ABBB-35C2A8ABEFCF}" type="pres">
      <dgm:prSet presAssocID="{70FD1F3D-98BF-4147-99D6-6DD5A6AA03C8}" presName="compNode" presStyleCnt="0"/>
      <dgm:spPr/>
    </dgm:pt>
    <dgm:pt modelId="{C9C77FCC-A743-4407-B42C-B2949CA08A13}" type="pres">
      <dgm:prSet presAssocID="{70FD1F3D-98BF-4147-99D6-6DD5A6AA03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61ED0A6-505E-4A7D-9DF6-9336E07BD720}" type="pres">
      <dgm:prSet presAssocID="{70FD1F3D-98BF-4147-99D6-6DD5A6AA03C8}" presName="spaceRect" presStyleCnt="0"/>
      <dgm:spPr/>
    </dgm:pt>
    <dgm:pt modelId="{E4DAD2E1-ADF3-42C5-869E-3B1A8FAB3D07}" type="pres">
      <dgm:prSet presAssocID="{70FD1F3D-98BF-4147-99D6-6DD5A6AA03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4D9201-0B7A-4FE3-9702-D7DE3A594FD4}" srcId="{590B775C-63AF-498A-8EC5-4663CB2F9EE6}" destId="{DCCC38E9-096C-4002-B52A-02538159DCD1}" srcOrd="1" destOrd="0" parTransId="{96FD1B2A-5E49-4119-8A5A-065769CC71D6}" sibTransId="{013A28AD-FE2D-40C1-9CEF-242944271E43}"/>
    <dgm:cxn modelId="{5CAFA22C-E4B9-476A-8B1F-84495CB1DF0F}" srcId="{590B775C-63AF-498A-8EC5-4663CB2F9EE6}" destId="{34348EF5-3354-4A44-A04D-CB950B96ADD7}" srcOrd="0" destOrd="0" parTransId="{91768FBC-19A8-47E0-9D94-01E470276A4A}" sibTransId="{DB46D21B-BBA9-4112-A777-2EB7CC00982C}"/>
    <dgm:cxn modelId="{E6BA4257-6653-4311-8214-72E327DD7A8D}" type="presOf" srcId="{34348EF5-3354-4A44-A04D-CB950B96ADD7}" destId="{EF0A27AA-1B0E-4E9D-8DF3-31326AA95A14}" srcOrd="0" destOrd="0" presId="urn:microsoft.com/office/officeart/2018/2/layout/IconLabelList"/>
    <dgm:cxn modelId="{EDA8FA7B-3811-4916-8DD6-870BD6B03B45}" srcId="{590B775C-63AF-498A-8EC5-4663CB2F9EE6}" destId="{70FD1F3D-98BF-4147-99D6-6DD5A6AA03C8}" srcOrd="2" destOrd="0" parTransId="{51264697-B85B-4BD7-9EC2-85AABF81C259}" sibTransId="{FDE50855-4481-4E37-B26A-DA74917415B5}"/>
    <dgm:cxn modelId="{CC4D9687-8955-4DEC-91C0-CE5065FFE281}" type="presOf" srcId="{DCCC38E9-096C-4002-B52A-02538159DCD1}" destId="{8E64B79E-6E2D-4CD2-BEB9-B521A797837E}" srcOrd="0" destOrd="0" presId="urn:microsoft.com/office/officeart/2018/2/layout/IconLabelList"/>
    <dgm:cxn modelId="{60D84C97-B614-4631-A251-976D0D580ACE}" type="presOf" srcId="{70FD1F3D-98BF-4147-99D6-6DD5A6AA03C8}" destId="{E4DAD2E1-ADF3-42C5-869E-3B1A8FAB3D07}" srcOrd="0" destOrd="0" presId="urn:microsoft.com/office/officeart/2018/2/layout/IconLabelList"/>
    <dgm:cxn modelId="{A96B77C3-39AE-4890-BC51-8EC360040BF6}" type="presOf" srcId="{590B775C-63AF-498A-8EC5-4663CB2F9EE6}" destId="{878C367F-C3E5-469B-92F8-EE7B3DDFFBBA}" srcOrd="0" destOrd="0" presId="urn:microsoft.com/office/officeart/2018/2/layout/IconLabelList"/>
    <dgm:cxn modelId="{F653B669-B630-4026-88B0-D22F68D39793}" type="presParOf" srcId="{878C367F-C3E5-469B-92F8-EE7B3DDFFBBA}" destId="{AFC229F1-D877-4DC0-A4FD-5F4A02DAF2BE}" srcOrd="0" destOrd="0" presId="urn:microsoft.com/office/officeart/2018/2/layout/IconLabelList"/>
    <dgm:cxn modelId="{63363400-0B90-46D6-8376-36C69D9A9BE4}" type="presParOf" srcId="{AFC229F1-D877-4DC0-A4FD-5F4A02DAF2BE}" destId="{FE6F7DA0-4FA0-4F2D-AA45-FCA98688E840}" srcOrd="0" destOrd="0" presId="urn:microsoft.com/office/officeart/2018/2/layout/IconLabelList"/>
    <dgm:cxn modelId="{5E9C3AD3-55C6-404C-88FA-11C8C9433CB2}" type="presParOf" srcId="{AFC229F1-D877-4DC0-A4FD-5F4A02DAF2BE}" destId="{318E7E7F-FB14-46A2-A153-7CEEF14BAA0B}" srcOrd="1" destOrd="0" presId="urn:microsoft.com/office/officeart/2018/2/layout/IconLabelList"/>
    <dgm:cxn modelId="{2991CCA5-666D-44C8-B635-E415BB346EF7}" type="presParOf" srcId="{AFC229F1-D877-4DC0-A4FD-5F4A02DAF2BE}" destId="{EF0A27AA-1B0E-4E9D-8DF3-31326AA95A14}" srcOrd="2" destOrd="0" presId="urn:microsoft.com/office/officeart/2018/2/layout/IconLabelList"/>
    <dgm:cxn modelId="{301B7953-AF09-4C0F-88D5-08C8A91D4E2C}" type="presParOf" srcId="{878C367F-C3E5-469B-92F8-EE7B3DDFFBBA}" destId="{B85B16CB-7ED4-4FF9-9635-F2D3CE187383}" srcOrd="1" destOrd="0" presId="urn:microsoft.com/office/officeart/2018/2/layout/IconLabelList"/>
    <dgm:cxn modelId="{3B2691C8-9459-46CE-9EC5-227E220BE63D}" type="presParOf" srcId="{878C367F-C3E5-469B-92F8-EE7B3DDFFBBA}" destId="{CE0DCFE0-444B-4D41-818F-B7823AE817EB}" srcOrd="2" destOrd="0" presId="urn:microsoft.com/office/officeart/2018/2/layout/IconLabelList"/>
    <dgm:cxn modelId="{5F4EEB99-7212-4AF7-A48D-8B9C125C0A76}" type="presParOf" srcId="{CE0DCFE0-444B-4D41-818F-B7823AE817EB}" destId="{23784C02-0F32-4D31-A8AE-F805B97AA54E}" srcOrd="0" destOrd="0" presId="urn:microsoft.com/office/officeart/2018/2/layout/IconLabelList"/>
    <dgm:cxn modelId="{4101F215-69D9-4128-8E3C-F4EFF077918B}" type="presParOf" srcId="{CE0DCFE0-444B-4D41-818F-B7823AE817EB}" destId="{B4B5D5B5-9289-46BB-BF33-00FC8ACA2F1E}" srcOrd="1" destOrd="0" presId="urn:microsoft.com/office/officeart/2018/2/layout/IconLabelList"/>
    <dgm:cxn modelId="{805423A8-2ECD-4E72-B65D-AB524FA005FA}" type="presParOf" srcId="{CE0DCFE0-444B-4D41-818F-B7823AE817EB}" destId="{8E64B79E-6E2D-4CD2-BEB9-B521A797837E}" srcOrd="2" destOrd="0" presId="urn:microsoft.com/office/officeart/2018/2/layout/IconLabelList"/>
    <dgm:cxn modelId="{10892EDA-D414-4B2A-ACE1-782B68D470C3}" type="presParOf" srcId="{878C367F-C3E5-469B-92F8-EE7B3DDFFBBA}" destId="{7EDCA042-46C2-48CD-93DA-A58CBDFE70D1}" srcOrd="3" destOrd="0" presId="urn:microsoft.com/office/officeart/2018/2/layout/IconLabelList"/>
    <dgm:cxn modelId="{A173629C-2FDF-4F95-84D8-CF52865C4743}" type="presParOf" srcId="{878C367F-C3E5-469B-92F8-EE7B3DDFFBBA}" destId="{5F272698-57A1-4D54-ABBB-35C2A8ABEFCF}" srcOrd="4" destOrd="0" presId="urn:microsoft.com/office/officeart/2018/2/layout/IconLabelList"/>
    <dgm:cxn modelId="{363D5EC0-0F9E-4EE0-9934-6D23568C2466}" type="presParOf" srcId="{5F272698-57A1-4D54-ABBB-35C2A8ABEFCF}" destId="{C9C77FCC-A743-4407-B42C-B2949CA08A13}" srcOrd="0" destOrd="0" presId="urn:microsoft.com/office/officeart/2018/2/layout/IconLabelList"/>
    <dgm:cxn modelId="{1F31ECB0-ED81-4C65-8750-1A066A80A954}" type="presParOf" srcId="{5F272698-57A1-4D54-ABBB-35C2A8ABEFCF}" destId="{061ED0A6-505E-4A7D-9DF6-9336E07BD720}" srcOrd="1" destOrd="0" presId="urn:microsoft.com/office/officeart/2018/2/layout/IconLabelList"/>
    <dgm:cxn modelId="{155677F7-2280-4FAC-BBCF-0117BDFD6F77}" type="presParOf" srcId="{5F272698-57A1-4D54-ABBB-35C2A8ABEFCF}" destId="{E4DAD2E1-ADF3-42C5-869E-3B1A8FAB3D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76E79-7F9D-4D35-A86F-123E4C4CEC0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A8546-2ABF-428B-88FB-66EABC3D45B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859DF-3CA1-4613-87B0-3115AC00DA8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Tips for your device</a:t>
          </a:r>
          <a:endParaRPr lang="en-US" sz="2200" kern="1200"/>
        </a:p>
      </dsp:txBody>
      <dsp:txXfrm>
        <a:off x="1429899" y="2442"/>
        <a:ext cx="5083704" cy="1238008"/>
      </dsp:txXfrm>
    </dsp:sp>
    <dsp:sp modelId="{2D8ACA49-1528-4948-9F0F-4FB967AD310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0D4CE-217D-4799-8D6E-BEDDE912328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4AC6A-D20D-44B2-8CAF-E35D6770AAE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How to access all your Apps with Office 365</a:t>
          </a:r>
          <a:endParaRPr lang="en-US" sz="2200" kern="1200"/>
        </a:p>
      </dsp:txBody>
      <dsp:txXfrm>
        <a:off x="1429899" y="1549953"/>
        <a:ext cx="5083704" cy="1238008"/>
      </dsp:txXfrm>
    </dsp:sp>
    <dsp:sp modelId="{9554FE97-74B7-482A-89FC-B2B018B002C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CC457-0ECB-49A6-A178-F9E9CAB3805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53FB6-120F-4CAF-B62D-690BE6ED8AE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Organising your websites and applications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CF583ECD-5AB4-443F-B2A1-3850AC7443D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FB418-0E45-4EA6-BE1F-179BA181858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8ED11-95B7-43F1-A305-202CA4AB513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Accessing the Teams Channel for this class.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7DA0-4FA0-4F2D-AA45-FCA98688E840}">
      <dsp:nvSpPr>
        <dsp:cNvPr id="0" name=""/>
        <dsp:cNvSpPr/>
      </dsp:nvSpPr>
      <dsp:spPr>
        <a:xfrm>
          <a:off x="1203995" y="250423"/>
          <a:ext cx="768076" cy="76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A27AA-1B0E-4E9D-8DF3-31326AA95A14}">
      <dsp:nvSpPr>
        <dsp:cNvPr id="0" name=""/>
        <dsp:cNvSpPr/>
      </dsp:nvSpPr>
      <dsp:spPr>
        <a:xfrm>
          <a:off x="734615" y="127958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/>
            <a:t>Keep your device charged up!</a:t>
          </a:r>
          <a:endParaRPr lang="en-US" sz="1400" kern="1200"/>
        </a:p>
      </dsp:txBody>
      <dsp:txXfrm>
        <a:off x="734615" y="1279580"/>
        <a:ext cx="1706835" cy="682734"/>
      </dsp:txXfrm>
    </dsp:sp>
    <dsp:sp modelId="{23784C02-0F32-4D31-A8AE-F805B97AA54E}">
      <dsp:nvSpPr>
        <dsp:cNvPr id="0" name=""/>
        <dsp:cNvSpPr/>
      </dsp:nvSpPr>
      <dsp:spPr>
        <a:xfrm>
          <a:off x="3209528" y="250423"/>
          <a:ext cx="768076" cy="768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B79E-6E2D-4CD2-BEB9-B521A797837E}">
      <dsp:nvSpPr>
        <dsp:cNvPr id="0" name=""/>
        <dsp:cNvSpPr/>
      </dsp:nvSpPr>
      <dsp:spPr>
        <a:xfrm>
          <a:off x="2740148" y="127958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/>
            <a:t>Keep your device muted during classes.</a:t>
          </a:r>
          <a:endParaRPr lang="en-US" sz="1400" kern="1200"/>
        </a:p>
      </dsp:txBody>
      <dsp:txXfrm>
        <a:off x="2740148" y="1279580"/>
        <a:ext cx="1706835" cy="682734"/>
      </dsp:txXfrm>
    </dsp:sp>
    <dsp:sp modelId="{C9C77FCC-A743-4407-B42C-B2949CA08A13}">
      <dsp:nvSpPr>
        <dsp:cNvPr id="0" name=""/>
        <dsp:cNvSpPr/>
      </dsp:nvSpPr>
      <dsp:spPr>
        <a:xfrm>
          <a:off x="2206761" y="2389023"/>
          <a:ext cx="768076" cy="768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AD2E1-ADF3-42C5-869E-3B1A8FAB3D07}">
      <dsp:nvSpPr>
        <dsp:cNvPr id="0" name=""/>
        <dsp:cNvSpPr/>
      </dsp:nvSpPr>
      <dsp:spPr>
        <a:xfrm>
          <a:off x="1737382" y="3418179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Keep your schoolwork neat and tidy. </a:t>
          </a:r>
          <a:endParaRPr lang="en-US" sz="1400" kern="1200" dirty="0"/>
        </a:p>
      </dsp:txBody>
      <dsp:txXfrm>
        <a:off x="1737382" y="3418179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8614-618F-280A-473C-C921DA55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0698E-93FE-78EC-EC9C-1118FE67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0D2F-C1C5-4035-843C-03D2E747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F53E-6F33-E242-1828-EC9F031A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C979-5686-A463-87B5-D0D132D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9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104A-C823-007B-F458-7442198B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D36A4-5368-A2C9-BF40-228B88BA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E3BD9-05DE-9D67-E8DD-AD23D4CE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B9C25-5331-3801-B8B5-288701E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0856-1F7E-2323-0A13-3905E70F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529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E93A4-F61C-4D46-4352-91809A4F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3872-F0E0-B172-7C71-44522005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529E-1FCA-CB53-5149-83E4EFD9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410B-BC39-3574-0FAE-891EC84B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2EA0-BDC0-3B16-F9D4-7C7C3C48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267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243C-44B2-7B33-CFCF-F0B55B4D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EB3B-3CAB-CA74-F492-82A9DBFA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89E1-9AD5-D2F1-DB54-F04B7013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D3FA-B00A-1D9A-DC49-E5578692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D5E9-45EA-EABA-36EF-B2CB19E2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95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5D04-3E66-B860-4AA4-0E872111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5A591-B0A6-FE50-61E0-68D2331B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5FF4-CF7F-5FED-884B-3AECCBFD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C84F-82F8-F0CE-3BF0-9B507F42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742E-DFB2-FA94-FD07-FA5873FB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210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8F6B-2E4D-62B3-3BB6-BEFC6CE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CC64-918C-0C21-6E35-69536D83E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C07B3-532A-0E72-315D-5099A16F0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DD14C-9DE7-9495-961C-D312F581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17D8-0BBF-62B2-2146-C99E0404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7687-4A13-365A-3AD7-2556E587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34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F642-6A0C-2695-5ABA-AAB35F4C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14CD-D023-AEEF-8A11-AD604207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CE2BD-5731-114C-F09A-03BD2F24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9D08E-C411-CCE4-F423-09354F29F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24807-0B85-55BD-ACFB-C7633BF69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AE379-4816-3B10-0751-50B5D17C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64227-0BB4-BA76-A5BE-5808D982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225F-B513-B121-B9AD-2FA63C8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9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1260-5C0C-9B6F-65DE-7B04550F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C24B9-C8A0-DC1F-6B51-3343F81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1E57E-5046-8123-E946-A75541B1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DA009-C654-BC9A-B671-798DDB1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03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BBB4A-B0EA-57E9-5E23-871D31DC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CD0E9-AB12-1F4A-BEB7-D3D4AB14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27839-AD76-7698-F288-7A87B412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681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2C4-0DF1-0C41-B2BA-68961FD7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29BA-868A-328B-92EC-3878EFBF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89805-34DA-6AB1-1447-D77AF449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69F11-A987-8581-8EEE-0603400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970AC-6EA3-A141-E3F2-FAD281E1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54066-46FE-CA56-A6A8-B5492C7E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704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9272-6C62-F297-68AE-7C1A8545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715D0-C0A3-8543-4D27-AB18357BA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6F6E-1BA6-03A2-1BF9-CC0A5804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9BB8-ADB6-2A66-5599-D34F7122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22A6E-3634-C907-FDFE-1442E912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7822F-CAD6-D39B-0AF3-EE1DC45D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57CAD-F9F0-F4CF-0256-B240234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4AA6A-7E54-589F-6876-7F770F13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8915-2D62-59F1-09A5-B6B31677B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7F48-D415-4FE4-99B6-14D92B9E8A0C}" type="datetimeFigureOut">
              <a:rPr lang="en-IE" smtClean="0"/>
              <a:t>08/09/2022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FA98-2C9C-CC8A-9707-66BE3B8A4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B74-8C69-CB03-E6BF-8F78C238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33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CD044-0C93-C3E8-3E5F-C9A6B4C99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E" sz="7200"/>
              <a:t>Introduction to your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01BD9-6DC4-ECE1-47BC-D9C3E30C8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IE" sz="2800"/>
              <a:t>Ms Sastre: Computer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1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7448-0DB0-FE86-8C60-50051E84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What we will learn today: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F90C2-A5F2-21B2-09F7-C291E5244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738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26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BA26-499F-3AE7-C98E-93B03A3C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Tips for your device</a:t>
            </a:r>
            <a:endParaRPr lang="en-IE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023001-910C-0AAB-680C-5FA327B9E0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866655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3C3E6-5081-B054-4E73-CFAA084D7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243637" y="2463006"/>
            <a:ext cx="5038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28DE8-3055-16D6-910A-C283AA7A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access Office 365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CE07-CD40-5F02-3805-764C96D143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7345" y="640080"/>
            <a:ext cx="348615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BBA6F-22C9-E14F-C6C9-C39EBD22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Go to Office.com</a:t>
            </a:r>
          </a:p>
          <a:p>
            <a:endParaRPr lang="en-US" sz="2200" dirty="0"/>
          </a:p>
          <a:p>
            <a:r>
              <a:rPr lang="en-US" sz="2200" dirty="0"/>
              <a:t>Browser VS Installed Apps</a:t>
            </a:r>
          </a:p>
          <a:p>
            <a:endParaRPr lang="en-US" sz="2200" dirty="0"/>
          </a:p>
          <a:p>
            <a:r>
              <a:rPr lang="en-US" sz="2200" dirty="0"/>
              <a:t>Go-to for all your school applications including OneDrive and Teams.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4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46EA3-B304-7BD4-DB72-C635D11A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Organising Websites and Applications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B756-B0CC-9623-3433-8632D15DB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For Websites we use Bookmarks</a:t>
            </a:r>
          </a:p>
          <a:p>
            <a:endParaRPr lang="en-US" sz="2200"/>
          </a:p>
          <a:p>
            <a:r>
              <a:rPr lang="en-US" sz="2200"/>
              <a:t>For Applications we Pin to taskbar.</a:t>
            </a:r>
          </a:p>
          <a:p>
            <a:endParaRPr lang="en-US" sz="2200"/>
          </a:p>
          <a:p>
            <a:r>
              <a:rPr lang="en-US" sz="2200"/>
              <a:t>Makes life easier and finding what we need faster.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83C70-6687-9B3C-F5BE-DB3DE2BFC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461440"/>
            <a:ext cx="6903720" cy="39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78090-C6BA-C8B3-5EFC-A170840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Organising your folders on OneDrive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F5DB-917B-D647-9F05-CD9472DE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This is what I expect to see.</a:t>
            </a:r>
          </a:p>
          <a:p>
            <a:endParaRPr lang="en-US" sz="1800"/>
          </a:p>
          <a:p>
            <a:r>
              <a:rPr lang="en-US" sz="1800"/>
              <a:t>Split up into years.</a:t>
            </a:r>
          </a:p>
          <a:p>
            <a:endParaRPr lang="en-US" sz="1800"/>
          </a:p>
          <a:p>
            <a:r>
              <a:rPr lang="en-US" sz="1800"/>
              <a:t>Then split up into subjects.</a:t>
            </a:r>
          </a:p>
          <a:p>
            <a:endParaRPr lang="en-US" sz="1800"/>
          </a:p>
          <a:p>
            <a:r>
              <a:rPr lang="en-US" sz="1800"/>
              <a:t>Start with a number and capitol letter.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C3FE9-404F-0F0E-65EE-1B63CE5F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540232"/>
            <a:ext cx="5138928" cy="2697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810556-DC91-FF65-93CC-CAEA214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458055"/>
            <a:ext cx="5138928" cy="26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A5AF3-798B-41FE-EF0C-60D7DF49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016A-3A4A-132F-CF2D-17A32AF7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Work in pairs today.</a:t>
            </a:r>
          </a:p>
          <a:p>
            <a:pPr marL="0"/>
            <a:endParaRPr lang="en-US" sz="2000" dirty="0"/>
          </a:p>
          <a:p>
            <a:r>
              <a:rPr lang="en-US" sz="2000" dirty="0"/>
              <a:t>Access Teams channel with the Code: </a:t>
            </a:r>
            <a:r>
              <a:rPr lang="en-IE" b="1" i="0" dirty="0">
                <a:solidFill>
                  <a:srgbClr val="242424"/>
                </a:solidFill>
                <a:effectLst/>
                <a:latin typeface="-apple-system"/>
              </a:rPr>
              <a:t>31eqtc3</a:t>
            </a:r>
            <a:endParaRPr lang="en-US" b="1" i="0" dirty="0">
              <a:effectLst/>
            </a:endParaRPr>
          </a:p>
          <a:p>
            <a:pPr marL="0"/>
            <a:endParaRPr lang="en-US" sz="2000" b="1" i="0" dirty="0">
              <a:effectLst/>
            </a:endParaRPr>
          </a:p>
          <a:p>
            <a:r>
              <a:rPr lang="en-US" sz="2000" dirty="0"/>
              <a:t>Go to Files -&gt; Classroom Tasks</a:t>
            </a:r>
          </a:p>
          <a:p>
            <a:pPr marL="0"/>
            <a:endParaRPr lang="en-US" sz="2000" dirty="0"/>
          </a:p>
          <a:p>
            <a:r>
              <a:rPr lang="en-US" sz="2000" dirty="0"/>
              <a:t>Start 1.OneDriveFolderOrganisation</a:t>
            </a:r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AB5D95-DB1A-0157-C254-AC5089EF7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4711" y="1782981"/>
            <a:ext cx="5914429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41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Introduction to your Device</vt:lpstr>
      <vt:lpstr>What we will learn today:</vt:lpstr>
      <vt:lpstr>Tips for your device</vt:lpstr>
      <vt:lpstr>How to access Office 365</vt:lpstr>
      <vt:lpstr>Organising Websites and Applications</vt:lpstr>
      <vt:lpstr>Organising your folders on OneDrive</vt:lpstr>
      <vt:lpstr>Teams Channel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your Device</dc:title>
  <dc:creator>Ciara Sastre</dc:creator>
  <cp:lastModifiedBy>Ciara Sastre</cp:lastModifiedBy>
  <cp:revision>12</cp:revision>
  <dcterms:created xsi:type="dcterms:W3CDTF">2022-09-02T10:51:42Z</dcterms:created>
  <dcterms:modified xsi:type="dcterms:W3CDTF">2022-09-08T21:29:34Z</dcterms:modified>
</cp:coreProperties>
</file>