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47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4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1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A86C8-1A61-2B1A-B3A2-64130C9BF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IE"/>
              <a:t>Online Safety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92396-FF70-99F0-067D-7F1644D2A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en-IE" dirty="0"/>
              <a:t>Ms Sastre</a:t>
            </a:r>
          </a:p>
        </p:txBody>
      </p:sp>
      <p:pic>
        <p:nvPicPr>
          <p:cNvPr id="116" name="Picture 3">
            <a:extLst>
              <a:ext uri="{FF2B5EF4-FFF2-40B4-BE49-F238E27FC236}">
                <a16:creationId xmlns:a16="http://schemas.microsoft.com/office/drawing/2014/main" id="{EA34C65A-010C-9428-147A-95812CDB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3" r="25110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E1337-BC46-D120-D186-058F6672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Internet Trust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14E26B-B288-1F1F-1414-BC020618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much information have you given away?</a:t>
            </a:r>
          </a:p>
          <a:p>
            <a:r>
              <a:rPr lang="en-US" dirty="0"/>
              <a:t>Pair into groups and write down at least 3 things.</a:t>
            </a:r>
          </a:p>
          <a:p>
            <a:r>
              <a:rPr lang="en-US" dirty="0"/>
              <a:t>What could the internet use all your data for?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FE890-4D53-4998-75F5-96F48053C2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756" r="32379" b="-2"/>
          <a:stretch/>
        </p:blipFill>
        <p:spPr>
          <a:xfrm>
            <a:off x="6096001" y="540033"/>
            <a:ext cx="5555012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86BF-6924-B41B-44F3-CFA7AD40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70426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Advertisement or Hacking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3407-3022-E30A-32C6-55CA5849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Websites sell your data to advertisers.</a:t>
            </a:r>
          </a:p>
          <a:p>
            <a:r>
              <a:rPr lang="en-US" dirty="0"/>
              <a:t>Some people will use your data for hacking.</a:t>
            </a:r>
          </a:p>
          <a:p>
            <a:r>
              <a:rPr lang="en-US" dirty="0"/>
              <a:t>When you have forgotten your password…What is the process?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4C532-4251-A256-C832-AF03E0714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250" b="20961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8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76E44-F630-28A2-292E-01C6CD9E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Cookies!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48593-0957-11BC-6CC4-A40291E64C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931" r="2194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5E7B-87B3-7575-6B33-1A0AF27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369" y="2186249"/>
            <a:ext cx="4078800" cy="290148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Cookies are tracking you as you use a website.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They will always be difficult to reject. This is on purpose.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Why do you accept them?</a:t>
            </a:r>
          </a:p>
        </p:txBody>
      </p:sp>
    </p:spTree>
    <p:extLst>
      <p:ext uri="{BB962C8B-B14F-4D97-AF65-F5344CB8AC3E}">
        <p14:creationId xmlns:p14="http://schemas.microsoft.com/office/powerpoint/2010/main" val="11490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25514-D2B4-B82A-51FE-897B41E9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They are watching your every move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B84F0-FC7E-7018-6322-E0C881979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1969" r="13031"/>
          <a:stretch/>
        </p:blipFill>
        <p:spPr>
          <a:xfrm>
            <a:off x="717006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B32C-A5CD-1162-E710-25E180D4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Bag checkout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Other websites that you visit.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098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9"/>
      </a:accent1>
      <a:accent2>
        <a:srgbClr val="9A3BB1"/>
      </a:accent2>
      <a:accent3>
        <a:srgbClr val="7A4DC3"/>
      </a:accent3>
      <a:accent4>
        <a:srgbClr val="4145B4"/>
      </a:accent4>
      <a:accent5>
        <a:srgbClr val="4D82C3"/>
      </a:accent5>
      <a:accent6>
        <a:srgbClr val="3BA1B1"/>
      </a:accent6>
      <a:hlink>
        <a:srgbClr val="3F63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Online Safety</vt:lpstr>
      <vt:lpstr>Internet Trust</vt:lpstr>
      <vt:lpstr>Advertisement or Hacking</vt:lpstr>
      <vt:lpstr>Cookies!</vt:lpstr>
      <vt:lpstr>They are watching your every 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Safety</dc:title>
  <dc:creator>Ciara Sastre</dc:creator>
  <cp:lastModifiedBy>Ciara Sastre</cp:lastModifiedBy>
  <cp:revision>6</cp:revision>
  <dcterms:created xsi:type="dcterms:W3CDTF">2022-09-08T18:00:31Z</dcterms:created>
  <dcterms:modified xsi:type="dcterms:W3CDTF">2022-09-23T12:12:01Z</dcterms:modified>
</cp:coreProperties>
</file>