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0C6D-D7BD-A95F-8790-B1E839E2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52F58-A0EA-5EC7-713E-468618781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DB96-6783-5E02-E493-49C9D790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721-73F5-4F90-9B22-094E770EAB07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AEDC2-4F24-A462-4BDF-612D64E4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15FC-EEBD-1292-77C5-F28AB16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1FA-3BE3-45E5-B91E-B07B866E57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356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2A30-DCF2-B09C-B35E-1BA98D7F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04C73-7693-A172-8199-F6D5336C8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5509-DF32-6A8C-CB9C-BFFD6A6E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721-73F5-4F90-9B22-094E770EAB07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DAEAD-AFDC-63D5-889C-F96E1B27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071A-F777-A0A6-5ED9-440F9A89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1FA-3BE3-45E5-B91E-B07B866E57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842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B989F-A3A8-EA7C-56E8-0818CA4B0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6DA7D-A487-AA6D-52A9-07B882B3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C5F9-0470-0D5A-DBA4-4DE2BDE7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721-73F5-4F90-9B22-094E770EAB07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E37C-E0B0-02B9-285D-454A2A16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F7CE3-6F93-E71E-F14A-43F0E7D8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1FA-3BE3-45E5-B91E-B07B866E57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70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1C1F-6793-405C-2A48-D891ED18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AAF0-39FB-AF6B-E677-F15C47AD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ECD5-41F7-20D3-441C-506C6CF0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721-73F5-4F90-9B22-094E770EAB07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0F6A-2CD0-7629-1C9D-7FF99286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FA82-7C23-3D8B-FEB9-DBD0B518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1FA-3BE3-45E5-B91E-B07B866E57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14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50F9-EE70-92E9-91BA-1FD7FE73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405E-3921-7B95-37BA-563750147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2D77-D356-763B-0167-868A1D73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721-73F5-4F90-9B22-094E770EAB07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2DCED-4585-C1E5-AB98-D94E0D85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8DAB8-F423-465A-70AF-C0BB0AA4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1FA-3BE3-45E5-B91E-B07B866E57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030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3D4D-A8EA-E0EF-F98D-4A6130C1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227-5FA3-B47C-4D58-BCED4DBD1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680A-849E-7046-CAC8-8AA43129F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DEFB5-C34F-5001-42E0-538F4367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721-73F5-4F90-9B22-094E770EAB07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7FD8-93DA-45DC-98E2-65E878F9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8614-FC4E-03B8-C45D-3FC6DE0F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1FA-3BE3-45E5-B91E-B07B866E57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50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1FA7-7175-319C-D4D4-0D248A0D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DEB1A-0722-A1D0-5339-931B6C94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0ECB1-BA51-7445-6530-F739A87C1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FD14B-62D6-C62C-8CFB-B7631A356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D38A0-6510-5D56-FD2F-50F6BACB1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41073-1D43-0176-22D9-B9FDC460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721-73F5-4F90-9B22-094E770EAB07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E42CE-3447-158D-4FAE-68390D75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F7B80-9525-7C82-9F19-E7A37E8E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1FA-3BE3-45E5-B91E-B07B866E57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499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91A9-31C2-34E6-8820-B08FCBA4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83BE7-6951-AE8A-65DB-86FF611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721-73F5-4F90-9B22-094E770EAB07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CD5D6-8454-855F-3D6C-D19652D7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E0C96-36C4-FE52-1E63-B8CC4B92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1FA-3BE3-45E5-B91E-B07B866E57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509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5FF16-6AF3-9837-0810-02726C44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721-73F5-4F90-9B22-094E770EAB07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C8D7B-29B1-8333-5561-EB381427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FB6C4-455D-0A1C-6884-836BCE5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1FA-3BE3-45E5-B91E-B07B866E57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44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9B76-DBEF-D31E-9BC6-B3CBF172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027C-9D90-A05B-964A-A388D485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B51FB-5BA5-9267-EE56-43208E33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1D59-BF7B-377E-41D9-394CB344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721-73F5-4F90-9B22-094E770EAB07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8E0B1-7866-DFEC-7046-2A843007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A6EE0-CFDB-163C-AD9D-96471ECD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1FA-3BE3-45E5-B91E-B07B866E57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630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3AC9-69B0-1A6F-E388-82BB10A4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D80CB-9FF4-81C5-6A94-15607E706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61940-0DA4-B189-7E3A-F98F9016D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0DFB9-F519-797C-B21E-E85F2800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721-73F5-4F90-9B22-094E770EAB07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0CAB-A5F7-EC22-908A-74FA0E5C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FD85E-45FF-43CE-4F22-1684FD29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1FA-3BE3-45E5-B91E-B07B866E57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014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53A84-03E0-D8C9-75DF-7D78C04B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070B-8F28-3422-9FED-1AC305FAA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0580-24BF-80DD-0860-5851C9F8E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B721-73F5-4F90-9B22-094E770EAB07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678A-11BC-D5C8-4B00-FE05D0905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EC2A1-568D-3796-8086-BACF573E7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701FA-3BE3-45E5-B91E-B07B866E57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954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7128-5763-86D5-62A7-0CD9F3070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Programming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8CA4F-07A6-98DD-F2A4-92D6CE42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Ms Sastre</a:t>
            </a:r>
          </a:p>
        </p:txBody>
      </p:sp>
    </p:spTree>
    <p:extLst>
      <p:ext uri="{BB962C8B-B14F-4D97-AF65-F5344CB8AC3E}">
        <p14:creationId xmlns:p14="http://schemas.microsoft.com/office/powerpoint/2010/main" val="69301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F016-494C-6DA4-942E-ACE930E7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Think Like A Programmer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8974-D28B-94CE-B7ED-0A370FEA1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Do you need math's to be good at a jigsaw puzzle?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are your morning routines?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Sequence of thought is key to programming.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0190B-BB2F-350D-9D0D-6D9D885945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12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B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39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6FCA-8A40-C5D2-ABA9-15C638C2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What is Programming?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C8280-276A-EE9D-B67E-9851AFFFBD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661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981D-59DC-DE47-175F-94B26BB81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Creation!</a:t>
            </a:r>
          </a:p>
          <a:p>
            <a:endParaRPr lang="en-US" sz="1800"/>
          </a:p>
          <a:p>
            <a:r>
              <a:rPr lang="en-US" sz="1800"/>
              <a:t>Its like teaching a baby to speak and understand.</a:t>
            </a:r>
          </a:p>
          <a:p>
            <a:endParaRPr lang="en-US" sz="1800"/>
          </a:p>
          <a:p>
            <a:r>
              <a:rPr lang="en-US" sz="1800"/>
              <a:t>The language computers use are programming languages.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0024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F1387-0864-8307-1065-A1D5F13A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Python Programming Language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171D5-E809-122B-28B8-79C591BA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Beginner Friendly</a:t>
            </a:r>
          </a:p>
          <a:p>
            <a:endParaRPr lang="en-US" sz="2200" dirty="0"/>
          </a:p>
          <a:p>
            <a:r>
              <a:rPr lang="en-US" sz="2200" dirty="0"/>
              <a:t>Prioritizes readability, easier to understand and use.</a:t>
            </a:r>
          </a:p>
          <a:p>
            <a:endParaRPr lang="en-US" sz="2200" dirty="0"/>
          </a:p>
          <a:p>
            <a:r>
              <a:rPr lang="en-US" sz="2200" dirty="0"/>
              <a:t>Google, Instagram, YouTube, Reddit, Spotify and many more are created in Python.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991BE-2F74-8BDD-E373-AD4DA78DB4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251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D8061-F244-615E-F99B-4FB382DE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Variable?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97FA-1864-E25A-E45B-26EF5C7D4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A Variable is an unknown number. </a:t>
            </a:r>
          </a:p>
          <a:p>
            <a:endParaRPr lang="en-US" sz="2200"/>
          </a:p>
          <a:p>
            <a:r>
              <a:rPr lang="en-US" sz="2200"/>
              <a:t>Three Data Types</a:t>
            </a:r>
          </a:p>
          <a:p>
            <a:endParaRPr lang="en-US" sz="2200"/>
          </a:p>
          <a:p>
            <a:r>
              <a:rPr lang="en-US" sz="2200"/>
              <a:t>Integer = 1,2,3,4,5</a:t>
            </a:r>
          </a:p>
          <a:p>
            <a:r>
              <a:rPr lang="en-US" sz="2200"/>
              <a:t>Float = 1.2, 6005.4</a:t>
            </a:r>
          </a:p>
          <a:p>
            <a:r>
              <a:rPr lang="en-US" sz="2200"/>
              <a:t>String = “Hello”</a:t>
            </a:r>
          </a:p>
          <a:p>
            <a:endParaRPr lang="en-US" sz="22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385E14-0264-934F-1521-ED722AEA8D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2367553"/>
            <a:ext cx="6903720" cy="212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7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84350-3ACB-B636-998E-CE4A5313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07622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Importance of Comments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9091-3D68-6F97-D30E-27A800FE1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Comments will not affect your code.</a:t>
            </a:r>
          </a:p>
          <a:p>
            <a:endParaRPr lang="en-US" sz="2200" dirty="0"/>
          </a:p>
          <a:p>
            <a:r>
              <a:rPr lang="en-US" sz="2200" dirty="0"/>
              <a:t>They are used to explain the code.</a:t>
            </a:r>
          </a:p>
          <a:p>
            <a:endParaRPr lang="en-US" sz="2200" dirty="0"/>
          </a:p>
          <a:p>
            <a:r>
              <a:rPr lang="en-US" sz="2200" dirty="0"/>
              <a:t>In Python we use ‘’’ or # to comment.</a:t>
            </a:r>
          </a:p>
          <a:p>
            <a:endParaRPr lang="en-US" sz="2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8E04DB-9B58-3CCC-C6CC-AE2AD8CEE1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1668552"/>
            <a:ext cx="6903720" cy="35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2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5E59-6AFA-7F90-B74B-08DACF4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Using Print()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3420-5760-CDFD-E206-293E685FD6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/>
              <a:t>The print() function is used to display text.</a:t>
            </a:r>
          </a:p>
          <a:p>
            <a:r>
              <a:rPr lang="en-IE"/>
              <a:t>You can display a full line of text.</a:t>
            </a:r>
          </a:p>
          <a:p>
            <a:r>
              <a:rPr lang="en-IE"/>
              <a:t>Or you can use a variable.</a:t>
            </a:r>
            <a:endParaRPr lang="en-I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F3747E-2345-4540-C831-5F1F730B65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8130" y="4633480"/>
            <a:ext cx="9655740" cy="1379393"/>
          </a:xfrm>
        </p:spPr>
      </p:pic>
    </p:spTree>
    <p:extLst>
      <p:ext uri="{BB962C8B-B14F-4D97-AF65-F5344CB8AC3E}">
        <p14:creationId xmlns:p14="http://schemas.microsoft.com/office/powerpoint/2010/main" val="69287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with a plant on the screen&#10;&#10;Description automatically generated with low confidence">
            <a:extLst>
              <a:ext uri="{FF2B5EF4-FFF2-40B4-BE49-F238E27FC236}">
                <a16:creationId xmlns:a16="http://schemas.microsoft.com/office/drawing/2014/main" id="{A1DADA56-16D0-1C6D-4745-359612E48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1" r="-1" b="-1"/>
          <a:stretch/>
        </p:blipFill>
        <p:spPr>
          <a:xfrm>
            <a:off x="20" y="10"/>
            <a:ext cx="12191980" cy="446597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0A41B-E4E0-FE68-101A-E5C9169D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en-IE" sz="2800">
                <a:solidFill>
                  <a:schemeClr val="bg1"/>
                </a:solidFill>
              </a:rPr>
              <a:t>Lets Code!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4F23F3-7D52-A3B8-6224-4F84A6DA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3"/>
              </a:rPr>
              <a:t>https://replit.com/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</a:t>
            </a:r>
            <a:r>
              <a:rPr lang="en-US" sz="3200"/>
              <a:t>rint</a:t>
            </a:r>
            <a:r>
              <a:rPr lang="en-US" sz="3200" dirty="0"/>
              <a:t>(“Hello World!”)</a:t>
            </a:r>
          </a:p>
        </p:txBody>
      </p:sp>
    </p:spTree>
    <p:extLst>
      <p:ext uri="{BB962C8B-B14F-4D97-AF65-F5344CB8AC3E}">
        <p14:creationId xmlns:p14="http://schemas.microsoft.com/office/powerpoint/2010/main" val="327325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Programming Basics</vt:lpstr>
      <vt:lpstr>Think Like A Programmer</vt:lpstr>
      <vt:lpstr>What is Programming?</vt:lpstr>
      <vt:lpstr>Python Programming Language</vt:lpstr>
      <vt:lpstr>What Is a Variable?</vt:lpstr>
      <vt:lpstr>The Importance of Comments</vt:lpstr>
      <vt:lpstr>Using Print() Function</vt:lpstr>
      <vt:lpstr>Lets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Intro To Basics</dc:title>
  <dc:creator>Ciara Sastre</dc:creator>
  <cp:lastModifiedBy>Ciara Sastre</cp:lastModifiedBy>
  <cp:revision>8</cp:revision>
  <dcterms:created xsi:type="dcterms:W3CDTF">2022-09-06T10:53:26Z</dcterms:created>
  <dcterms:modified xsi:type="dcterms:W3CDTF">2022-09-07T09:01:43Z</dcterms:modified>
</cp:coreProperties>
</file>