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9" r:id="rId5"/>
    <p:sldId id="258" r:id="rId6"/>
    <p:sldId id="266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421-925F-E526-CF7E-19BE235C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878A-1796-9541-AFB6-0AC234C8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FCF4-07FE-6795-5B51-05C75E3A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81AB-3BE8-432A-24A5-208D51F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3D0B-F59B-71FD-6EF5-A7200688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10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ED49-4FE9-E2A8-2DEE-1B48CCB3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0CF86-8A67-54C3-4BA9-F9391002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88D0-CDF0-FD78-F2E7-1371DEE1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28DA-11C7-A15F-8C3C-52126AE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784D-0DDC-CD86-925D-863EA46C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4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BBC77-EBB9-B1CB-B2E4-3760BDA2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9342-9799-8722-58AE-45B1091E6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94AC-6894-E993-B344-7F1CBEE0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B529-9870-6728-457C-2E802A28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29AF-2FF7-ED4D-7A20-B7C7FC5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564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C1F-6793-405C-2A48-D891ED18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AF0-39FB-AF6B-E677-F15C47AD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ECD5-41F7-20D3-441C-506C6CF0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721-73F5-4F90-9B22-094E770EAB07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0F6A-2CD0-7629-1C9D-7FF99286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FA82-7C23-3D8B-FEB9-DBD0B518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2B9C-34BC-4076-C1E9-7ED4FF2B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F898-4A40-48C7-FE47-78D2301C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5674-1D5F-057F-8FBB-79833F96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BD02-A529-321D-35D8-210D993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59DC-89FB-309A-DA72-7805186E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4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E385-A950-DE06-DF0B-3B4D1467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7F17-05D2-6331-7A26-984F31B2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A11F-C667-31F5-53F9-51EBC0F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EE79-79CA-45F6-2E22-A79EAA66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AFE4-6545-A323-BEEC-B2AAD4C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15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7BB-2C59-5E89-942A-54CC03EC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C495-B239-5FD4-7742-D31AA4C48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DD0E0-D48B-6167-2C01-4FCB4D07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B78A-A5D8-5111-131B-82FD5E1E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84EA-CE7E-D76E-490A-F011AD0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09754-88A4-6039-B7A1-FFE24FD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60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5FEB-62EF-5840-3AE2-2E4B1FE0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D2DBD-90B8-5EA0-852D-4A9E7CFE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07A3-3F21-D2C5-6C9D-2AC010C4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2B7B-ADA0-412A-8F9C-0C858D15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F632F-319C-BCF7-628D-0A5510DE0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5BD7-16A6-0D72-6F1B-0E2CDFC8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166A-A889-F36F-2882-CBAD7F3E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0D16B-BB8A-A1EF-25F8-379534A1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A7E-BABD-E6E8-C547-2012F407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61271-60EF-8274-813A-8AE12C25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A1559-4119-5E1E-F93F-1FD315AA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3DE45-CF2A-1809-81D5-2ACF7F4A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17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E0E18-CF9D-4BB7-A8A8-8C5D23DD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890F-B154-D998-A16B-0DD0DF97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A41CF-5A39-1428-025D-81D14C0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03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B85-85A2-FF04-300F-FB3B7365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F862-3207-BA12-15CC-2E41AAD2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86CA-27D0-8C0A-176C-94454FF0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2DDA5-BB46-D095-A29D-837B2660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30F-6F63-6E1D-29ED-82E043F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630F-D30A-9A09-E9E3-D9F3E776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440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5E9-94A2-346C-FF72-AD096D7D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41A1-E67D-C938-FED8-3FBF83E2D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1C738-1262-298D-5770-E7C6BE37F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573B4-92A3-92FA-C036-BC88FF46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E0CB-0A43-5546-9B24-91F78477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E4A9-B408-6338-3263-30AEB8AC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4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52115-695F-B32B-29E3-CBD33D81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A2CBE-F5FF-40C8-0142-D3224DE9D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36A0-6B16-58E0-D827-9AFAE459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CD76-9455-49F1-8621-68C9AF960028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2BA3-A8A4-E317-A72B-D64BC2919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B14F-FD51-F3CA-4F30-5AA1C9B6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0022-0B4E-4F70-B944-3A1884FB84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26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53A84-03E0-D8C9-75DF-7D78C04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070B-8F28-3422-9FED-1AC305FAA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0580-24BF-80DD-0860-5851C9F8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B721-73F5-4F90-9B22-094E770EAB07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678A-11BC-D5C8-4B00-FE05D090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C2A1-568D-3796-8086-BACF573E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01FA-3BE3-45E5-B91E-B07B866E57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5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72ED-C5EF-A3F7-C497-75E73CDF0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Python: If/</a:t>
            </a:r>
            <a:r>
              <a:rPr lang="en-IE" dirty="0" err="1"/>
              <a:t>Elif</a:t>
            </a:r>
            <a:r>
              <a:rPr lang="en-IE" dirty="0"/>
              <a:t>/Else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AD1B0-8A77-5F3F-925D-130AFF0AC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Ms Sastre</a:t>
            </a:r>
          </a:p>
        </p:txBody>
      </p:sp>
    </p:spTree>
    <p:extLst>
      <p:ext uri="{BB962C8B-B14F-4D97-AF65-F5344CB8AC3E}">
        <p14:creationId xmlns:p14="http://schemas.microsoft.com/office/powerpoint/2010/main" val="35976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9BDB-7E53-5158-3F5A-CD774BA1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Choices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9831-A332-4F38-113C-205398093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If I go through Door A, I will be in the Kitchen.</a:t>
            </a:r>
          </a:p>
          <a:p>
            <a:endParaRPr lang="en-US" sz="2200" dirty="0"/>
          </a:p>
          <a:p>
            <a:r>
              <a:rPr lang="en-US" sz="2200" dirty="0"/>
              <a:t>If I go through Door B, I will be in the living room.</a:t>
            </a:r>
          </a:p>
          <a:p>
            <a:endParaRPr lang="en-US" sz="2200" dirty="0"/>
          </a:p>
          <a:p>
            <a:r>
              <a:rPr lang="en-US" sz="2200" dirty="0"/>
              <a:t>Do this </a:t>
            </a:r>
            <a:r>
              <a:rPr lang="en-US" sz="2200" b="1" dirty="0"/>
              <a:t>or else!</a:t>
            </a:r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EE5B0017-81BF-7213-4A9B-B9C98992A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957" r="12065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0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CE08-2610-858A-4BD8-22B94544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Declare your Variables!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0284-E493-46CF-574C-F3714C8B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Make sure to also suggest the input you need.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6986BA-2520-0ADB-1031-B5C4DDF096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936" y="2332679"/>
            <a:ext cx="10917936" cy="38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3CA1-1F12-C1E5-6502-06E6229C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If,Elif,Else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4E6467-C01B-5664-D54B-B53958A7A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271" y="1863801"/>
            <a:ext cx="992345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04F5-3E59-1978-FB6C-F075DB6C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 you can use: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DD4C82-51FC-D3A5-63D9-F83634BAD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193" y="1863801"/>
            <a:ext cx="960161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67C75-FBD1-0E2F-3104-FCD96F68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Beware using numbers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319234-AC8D-DA79-4D31-F675B07930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4DE4-E8BB-AC61-0E08-732DC944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Every input is read as a string</a:t>
            </a:r>
          </a:p>
          <a:p>
            <a:endParaRPr lang="en-US" sz="1800" dirty="0"/>
          </a:p>
          <a:p>
            <a:r>
              <a:rPr lang="en-US" sz="1800" dirty="0"/>
              <a:t>You need to parse the input using int()</a:t>
            </a:r>
          </a:p>
          <a:p>
            <a:endParaRPr lang="en-US" sz="1800" dirty="0"/>
          </a:p>
          <a:p>
            <a:r>
              <a:rPr lang="en-US" sz="1800" dirty="0"/>
              <a:t>Integers do not need quotes to work “ ” that’s only for strings.</a:t>
            </a:r>
          </a:p>
        </p:txBody>
      </p:sp>
    </p:spTree>
    <p:extLst>
      <p:ext uri="{BB962C8B-B14F-4D97-AF65-F5344CB8AC3E}">
        <p14:creationId xmlns:p14="http://schemas.microsoft.com/office/powerpoint/2010/main" val="40620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with a plant on the screen&#10;&#10;Description automatically generated with low confidence">
            <a:extLst>
              <a:ext uri="{FF2B5EF4-FFF2-40B4-BE49-F238E27FC236}">
                <a16:creationId xmlns:a16="http://schemas.microsoft.com/office/drawing/2014/main" id="{A1DADA56-16D0-1C6D-4745-359612E48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1" r="-1" b="-1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A41B-E4E0-FE68-101A-E5C9169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IE" sz="2800">
                <a:solidFill>
                  <a:schemeClr val="bg1"/>
                </a:solidFill>
              </a:rPr>
              <a:t>Lets Code!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4F23F3-7D52-A3B8-6224-4F84A6DA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https://replit.com/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325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Office Theme</vt:lpstr>
      <vt:lpstr>Python: If/Elif/Else</vt:lpstr>
      <vt:lpstr>Choices </vt:lpstr>
      <vt:lpstr>Declare your Variables!</vt:lpstr>
      <vt:lpstr>Python If,Elif,Else</vt:lpstr>
      <vt:lpstr>Operators you can use:</vt:lpstr>
      <vt:lpstr>Beware using numbers</vt:lpstr>
      <vt:lpstr>Lets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If/Elif/Else</dc:title>
  <dc:creator>Ciara Sastre</dc:creator>
  <cp:lastModifiedBy>Ciara Sastre</cp:lastModifiedBy>
  <cp:revision>3</cp:revision>
  <dcterms:created xsi:type="dcterms:W3CDTF">2022-09-13T19:44:48Z</dcterms:created>
  <dcterms:modified xsi:type="dcterms:W3CDTF">2022-09-13T20:41:20Z</dcterms:modified>
</cp:coreProperties>
</file>