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25" r:id="rId2"/>
    <p:sldId id="326" r:id="rId3"/>
    <p:sldId id="327" r:id="rId4"/>
    <p:sldId id="328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080E-EA3B-4CDF-8071-5B72ACBC02F8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1371-E836-42DC-A420-3ACC75792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830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080E-EA3B-4CDF-8071-5B72ACBC02F8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1371-E836-42DC-A420-3ACC75792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56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080E-EA3B-4CDF-8071-5B72ACBC02F8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1371-E836-42DC-A420-3ACC75792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8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080E-EA3B-4CDF-8071-5B72ACBC02F8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1371-E836-42DC-A420-3ACC75792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02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080E-EA3B-4CDF-8071-5B72ACBC02F8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1371-E836-42DC-A420-3ACC75792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40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080E-EA3B-4CDF-8071-5B72ACBC02F8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1371-E836-42DC-A420-3ACC75792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23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080E-EA3B-4CDF-8071-5B72ACBC02F8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1371-E836-42DC-A420-3ACC75792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55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080E-EA3B-4CDF-8071-5B72ACBC02F8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1371-E836-42DC-A420-3ACC75792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38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080E-EA3B-4CDF-8071-5B72ACBC02F8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1371-E836-42DC-A420-3ACC75792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4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080E-EA3B-4CDF-8071-5B72ACBC02F8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1371-E836-42DC-A420-3ACC75792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24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080E-EA3B-4CDF-8071-5B72ACBC02F8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1371-E836-42DC-A420-3ACC75792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06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A080E-EA3B-4CDF-8071-5B72ACBC02F8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01371-E836-42DC-A420-3ACC75792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2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eb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9EA0AC1-4657-CB0A-2748-96DBF441FEA3}"/>
              </a:ext>
            </a:extLst>
          </p:cNvPr>
          <p:cNvGrpSpPr/>
          <p:nvPr/>
        </p:nvGrpSpPr>
        <p:grpSpPr>
          <a:xfrm>
            <a:off x="6762605" y="251815"/>
            <a:ext cx="2916000" cy="2916000"/>
            <a:chOff x="6246285" y="338727"/>
            <a:chExt cx="3317696" cy="326067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D5ED16E-4DC0-C6F7-8C53-4DE6DF20A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647" t="55245" r="3998" b="20103"/>
            <a:stretch/>
          </p:blipFill>
          <p:spPr>
            <a:xfrm>
              <a:off x="6246285" y="575927"/>
              <a:ext cx="3317696" cy="2786268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75B0048-5F8C-F89E-FD37-B9241B762481}"/>
                </a:ext>
              </a:extLst>
            </p:cNvPr>
            <p:cNvSpPr/>
            <p:nvPr/>
          </p:nvSpPr>
          <p:spPr>
            <a:xfrm>
              <a:off x="6274798" y="338727"/>
              <a:ext cx="3260671" cy="3260671"/>
            </a:xfrm>
            <a:prstGeom prst="rect">
              <a:avLst/>
            </a:prstGeom>
            <a:noFill/>
            <a:ln w="5080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rgbClr val="00B050"/>
                  </a:solidFill>
                </a:ln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E37421B-8990-7B33-3359-DEB024087431}"/>
              </a:ext>
            </a:extLst>
          </p:cNvPr>
          <p:cNvGrpSpPr>
            <a:grpSpLocks noChangeAspect="1"/>
          </p:cNvGrpSpPr>
          <p:nvPr/>
        </p:nvGrpSpPr>
        <p:grpSpPr>
          <a:xfrm>
            <a:off x="227397" y="251816"/>
            <a:ext cx="2916000" cy="2916000"/>
            <a:chOff x="342019" y="338726"/>
            <a:chExt cx="3289184" cy="326067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A7132E0-77C9-AD66-59B4-9BEE05D59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80" t="6226" r="33420" b="62363"/>
            <a:stretch/>
          </p:blipFill>
          <p:spPr>
            <a:xfrm>
              <a:off x="342019" y="484526"/>
              <a:ext cx="3223341" cy="2969069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E93C433-C389-687B-0577-38E75CE30B35}"/>
                </a:ext>
              </a:extLst>
            </p:cNvPr>
            <p:cNvSpPr/>
            <p:nvPr/>
          </p:nvSpPr>
          <p:spPr>
            <a:xfrm>
              <a:off x="370532" y="338726"/>
              <a:ext cx="3260671" cy="3260671"/>
            </a:xfrm>
            <a:prstGeom prst="rect">
              <a:avLst/>
            </a:prstGeom>
            <a:noFill/>
            <a:ln w="5080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rgbClr val="00B050"/>
                  </a:solidFill>
                </a:ln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35FCF82-71C7-9C21-4C83-79644CA3769C}"/>
              </a:ext>
            </a:extLst>
          </p:cNvPr>
          <p:cNvGrpSpPr>
            <a:grpSpLocks noChangeAspect="1"/>
          </p:cNvGrpSpPr>
          <p:nvPr/>
        </p:nvGrpSpPr>
        <p:grpSpPr>
          <a:xfrm>
            <a:off x="3495000" y="3686797"/>
            <a:ext cx="2916000" cy="2916000"/>
            <a:chOff x="3401961" y="3216057"/>
            <a:chExt cx="3346063" cy="326067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65EA6F9-E312-066A-14E5-2551D6F2F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23" t="5318" r="74304" b="76021"/>
            <a:stretch/>
          </p:blipFill>
          <p:spPr>
            <a:xfrm>
              <a:off x="3401961" y="3314225"/>
              <a:ext cx="3346063" cy="3095347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02E0B5-D94D-06D1-F5ED-09C834275A10}"/>
                </a:ext>
              </a:extLst>
            </p:cNvPr>
            <p:cNvSpPr/>
            <p:nvPr/>
          </p:nvSpPr>
          <p:spPr>
            <a:xfrm>
              <a:off x="3487353" y="3216057"/>
              <a:ext cx="3260671" cy="3260671"/>
            </a:xfrm>
            <a:prstGeom prst="rect">
              <a:avLst/>
            </a:prstGeom>
            <a:noFill/>
            <a:ln w="5080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rgbClr val="00B05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981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292D885-F8E0-B48B-F894-3125773E0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39" r="50000"/>
          <a:stretch/>
        </p:blipFill>
        <p:spPr>
          <a:xfrm>
            <a:off x="3522264" y="3817682"/>
            <a:ext cx="2752534" cy="26953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F67BED-F8BE-9A37-085B-8160878B2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840" y="388392"/>
            <a:ext cx="2531792" cy="2531792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5CFADA1-454E-5E4F-46A2-BE024D091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95081">
            <a:off x="287847" y="-27527"/>
            <a:ext cx="2614379" cy="3918037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4BCCEC6-DE89-8414-514F-C54A5F091E15}"/>
              </a:ext>
            </a:extLst>
          </p:cNvPr>
          <p:cNvSpPr>
            <a:spLocks noChangeAspect="1"/>
          </p:cNvSpPr>
          <p:nvPr/>
        </p:nvSpPr>
        <p:spPr>
          <a:xfrm>
            <a:off x="6746744" y="250239"/>
            <a:ext cx="2916000" cy="2916000"/>
          </a:xfrm>
          <a:prstGeom prst="rect">
            <a:avLst/>
          </a:prstGeom>
          <a:noFill/>
          <a:ln w="5080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D6E2D9-8165-C74E-476B-392AD4D25F20}"/>
              </a:ext>
            </a:extLst>
          </p:cNvPr>
          <p:cNvSpPr>
            <a:spLocks noChangeAspect="1"/>
          </p:cNvSpPr>
          <p:nvPr/>
        </p:nvSpPr>
        <p:spPr>
          <a:xfrm>
            <a:off x="242716" y="250238"/>
            <a:ext cx="2916000" cy="2916000"/>
          </a:xfrm>
          <a:prstGeom prst="rect">
            <a:avLst/>
          </a:prstGeom>
          <a:noFill/>
          <a:ln w="5080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134B02-1B3D-1D7E-F879-B87038C70B52}"/>
              </a:ext>
            </a:extLst>
          </p:cNvPr>
          <p:cNvSpPr>
            <a:spLocks noChangeAspect="1"/>
          </p:cNvSpPr>
          <p:nvPr/>
        </p:nvSpPr>
        <p:spPr>
          <a:xfrm>
            <a:off x="3487353" y="3688004"/>
            <a:ext cx="2916000" cy="2916000"/>
          </a:xfrm>
          <a:prstGeom prst="rect">
            <a:avLst/>
          </a:prstGeom>
          <a:noFill/>
          <a:ln w="5080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B05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186964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28490-903E-93D1-8887-FD7641A92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42B0B6F-646C-DE66-8569-AFA1A6313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137" y="866940"/>
            <a:ext cx="2751215" cy="19252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4ED706-677C-3F20-504B-E9B711D29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52"/>
          <a:stretch/>
        </p:blipFill>
        <p:spPr>
          <a:xfrm>
            <a:off x="3812397" y="3910780"/>
            <a:ext cx="2281205" cy="24605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688C01-0BF8-72E1-380F-96DAA9FF4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71" y="342193"/>
            <a:ext cx="2732089" cy="27320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746A36-7C3D-C4B9-2FAD-4232977FF988}"/>
              </a:ext>
            </a:extLst>
          </p:cNvPr>
          <p:cNvSpPr/>
          <p:nvPr/>
        </p:nvSpPr>
        <p:spPr>
          <a:xfrm>
            <a:off x="6746745" y="260071"/>
            <a:ext cx="2916000" cy="2916000"/>
          </a:xfrm>
          <a:prstGeom prst="rect">
            <a:avLst/>
          </a:prstGeom>
          <a:noFill/>
          <a:ln w="508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131A8F-62BC-8561-5AB3-60B5B56CB0C7}"/>
              </a:ext>
            </a:extLst>
          </p:cNvPr>
          <p:cNvSpPr>
            <a:spLocks noChangeAspect="1"/>
          </p:cNvSpPr>
          <p:nvPr/>
        </p:nvSpPr>
        <p:spPr>
          <a:xfrm>
            <a:off x="242716" y="250238"/>
            <a:ext cx="2916000" cy="2916000"/>
          </a:xfrm>
          <a:prstGeom prst="rect">
            <a:avLst/>
          </a:prstGeom>
          <a:noFill/>
          <a:ln w="508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AD0510-037D-E8D0-26CA-4E417ECF59E9}"/>
              </a:ext>
            </a:extLst>
          </p:cNvPr>
          <p:cNvSpPr>
            <a:spLocks noChangeAspect="1"/>
          </p:cNvSpPr>
          <p:nvPr/>
        </p:nvSpPr>
        <p:spPr>
          <a:xfrm>
            <a:off x="3487353" y="3697837"/>
            <a:ext cx="2916000" cy="2916000"/>
          </a:xfrm>
          <a:prstGeom prst="rect">
            <a:avLst/>
          </a:prstGeom>
          <a:noFill/>
          <a:ln w="508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B05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16548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64AFE-D1A3-45C6-A82E-D4768DE2F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DE51AD6-A822-BD3C-4AA6-5E5532FAC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91" b="33123"/>
          <a:stretch/>
        </p:blipFill>
        <p:spPr>
          <a:xfrm>
            <a:off x="7365543" y="507323"/>
            <a:ext cx="1793583" cy="25406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AEBCF1-5A2F-3BF1-13C1-5E6AEAC16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30" t="27257" r="36564" b="32633"/>
          <a:stretch/>
        </p:blipFill>
        <p:spPr>
          <a:xfrm>
            <a:off x="4031227" y="3982323"/>
            <a:ext cx="1995947" cy="2447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C067C0-8486-C030-1C73-FD8C650B5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02" b="32633"/>
          <a:stretch/>
        </p:blipFill>
        <p:spPr>
          <a:xfrm>
            <a:off x="834005" y="414504"/>
            <a:ext cx="1753735" cy="26334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EE39B7-F7A4-3127-DF6D-B6E768CEFBD8}"/>
              </a:ext>
            </a:extLst>
          </p:cNvPr>
          <p:cNvSpPr>
            <a:spLocks noChangeAspect="1"/>
          </p:cNvSpPr>
          <p:nvPr/>
        </p:nvSpPr>
        <p:spPr>
          <a:xfrm>
            <a:off x="6746748" y="250239"/>
            <a:ext cx="2916000" cy="2916000"/>
          </a:xfrm>
          <a:prstGeom prst="rect">
            <a:avLst/>
          </a:prstGeom>
          <a:noFill/>
          <a:ln w="5080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6F2B86-9FF6-545F-4B1F-303BD9807C8A}"/>
              </a:ext>
            </a:extLst>
          </p:cNvPr>
          <p:cNvSpPr>
            <a:spLocks noChangeAspect="1"/>
          </p:cNvSpPr>
          <p:nvPr/>
        </p:nvSpPr>
        <p:spPr>
          <a:xfrm>
            <a:off x="242716" y="250238"/>
            <a:ext cx="2916000" cy="2916000"/>
          </a:xfrm>
          <a:prstGeom prst="rect">
            <a:avLst/>
          </a:prstGeom>
          <a:noFill/>
          <a:ln w="5080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385D40-FEC2-DF54-B71A-3B8D5DECF3A9}"/>
              </a:ext>
            </a:extLst>
          </p:cNvPr>
          <p:cNvSpPr>
            <a:spLocks noChangeAspect="1"/>
          </p:cNvSpPr>
          <p:nvPr/>
        </p:nvSpPr>
        <p:spPr>
          <a:xfrm>
            <a:off x="3487353" y="3697835"/>
            <a:ext cx="2916000" cy="2916000"/>
          </a:xfrm>
          <a:prstGeom prst="rect">
            <a:avLst/>
          </a:prstGeom>
          <a:noFill/>
          <a:ln w="5080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B05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0709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321</TotalTime>
  <Words>0</Words>
  <Application>Microsoft Office PowerPoint</Application>
  <PresentationFormat>A4 Paper (210x297 mm)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Ciarlo</dc:creator>
  <cp:lastModifiedBy>James Ciarlo</cp:lastModifiedBy>
  <cp:revision>18</cp:revision>
  <dcterms:created xsi:type="dcterms:W3CDTF">2024-12-20T22:40:59Z</dcterms:created>
  <dcterms:modified xsi:type="dcterms:W3CDTF">2025-01-21T20:19:29Z</dcterms:modified>
</cp:coreProperties>
</file>