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7" r:id="rId3"/>
    <p:sldId id="336" r:id="rId4"/>
    <p:sldId id="328" r:id="rId5"/>
    <p:sldId id="331" r:id="rId6"/>
    <p:sldId id="333" r:id="rId7"/>
    <p:sldId id="330" r:id="rId8"/>
    <p:sldId id="332" r:id="rId9"/>
    <p:sldId id="329" r:id="rId10"/>
    <p:sldId id="334" r:id="rId11"/>
    <p:sldId id="335" r:id="rId12"/>
    <p:sldId id="33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4B"/>
    <a:srgbClr val="FFFF61"/>
    <a:srgbClr val="B855D3"/>
    <a:srgbClr val="AC38CC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81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91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59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42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840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98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34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89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43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12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29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3F60-CD96-4132-A423-495248B2D761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1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317" y="275319"/>
            <a:ext cx="2018887" cy="20188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75822" y="4719710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Pertemuan ke - </a:t>
            </a:r>
            <a:r>
              <a:rPr lang="en-US" sz="6000" dirty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9</a:t>
            </a:r>
            <a:endParaRPr lang="en-US" sz="6000" dirty="0" smtClean="0">
              <a:solidFill>
                <a:schemeClr val="tx1"/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  <a:p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Mata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Kuliah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: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Pemrograman</a:t>
            </a:r>
            <a:endParaRPr lang="en-US" sz="3600" dirty="0">
              <a:solidFill>
                <a:schemeClr val="tx1"/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347" y="275319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Welcome to 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Laboratorium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Fakultas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Ilmu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Komputer</a:t>
            </a:r>
            <a:endParaRPr lang="en-US" sz="3600" dirty="0">
              <a:solidFill>
                <a:schemeClr val="tx1"/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26" name="Picture 2" descr="http://mark.gg/assets/images/posts/2015-08-04/p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699" y="2553733"/>
            <a:ext cx="5881181" cy="244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6" y="5082759"/>
            <a:ext cx="2030471" cy="1550832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333429" y="3972650"/>
            <a:ext cx="2997011" cy="1068451"/>
          </a:xfrm>
          <a:prstGeom prst="wedgeEllipseCallout">
            <a:avLst>
              <a:gd name="adj1" fmla="val -23299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Selamat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Datang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 !! 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84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28746" y="431169"/>
            <a:ext cx="7447236" cy="1136062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Contoh Prosedur.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04" y="3151475"/>
            <a:ext cx="6593269" cy="331161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864" y="3177910"/>
            <a:ext cx="4661684" cy="290548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1257298" y="2557236"/>
            <a:ext cx="38391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ini penulisan prosedurnya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23864" y="2557236"/>
            <a:ext cx="433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Yang ini manggil di main.c nya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6004" y="1652547"/>
            <a:ext cx="11140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Contoh dibawah merupakan sebuah prosedur untuk mencetak sebuah pola persegi dengan 2 parameter yaitu baris dan kolom.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234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6178" y="1710289"/>
            <a:ext cx="52040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B</a:t>
            </a:r>
            <a:r>
              <a:rPr lang="id-ID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uatlah sebuah pola seperti gambar di samping.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id-ID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Inputan berupa sebuah angka integer yang menunjukan ukuran dari kotak.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94662" y="446311"/>
            <a:ext cx="8929854" cy="1136062"/>
          </a:xfrm>
        </p:spPr>
        <p:txBody>
          <a:bodyPr>
            <a:noAutofit/>
          </a:bodyPr>
          <a:lstStyle/>
          <a:p>
            <a:pPr algn="ctr"/>
            <a:r>
              <a:rPr lang="id-ID" dirty="0" smtClean="0">
                <a:latin typeface="Britannic Bold" panose="020B0903060703020204" pitchFamily="34" charset="0"/>
              </a:rPr>
              <a:t>Pola Garis Miring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126" y="1719188"/>
            <a:ext cx="4003719" cy="47778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159" y="3161644"/>
            <a:ext cx="3056840" cy="33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468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6178" y="1710289"/>
            <a:ext cx="52040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S</a:t>
            </a:r>
            <a:r>
              <a:rPr lang="id-ID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ebagai tambahan , kembangkan pola aris yang tadi menjadi seperti pada gambar di bawah ini,</a:t>
            </a:r>
            <a:endParaRPr lang="id-ID" sz="20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94662" y="446311"/>
            <a:ext cx="8929854" cy="1136062"/>
          </a:xfrm>
        </p:spPr>
        <p:txBody>
          <a:bodyPr>
            <a:noAutofit/>
          </a:bodyPr>
          <a:lstStyle/>
          <a:p>
            <a:pPr algn="ctr"/>
            <a:r>
              <a:rPr lang="id-ID" dirty="0" smtClean="0">
                <a:latin typeface="Britannic Bold" panose="020B0903060703020204" pitchFamily="34" charset="0"/>
              </a:rPr>
              <a:t>Pola Garis X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774" y="1710289"/>
            <a:ext cx="3878248" cy="46655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878" y="2725952"/>
            <a:ext cx="2950633" cy="367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788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396" y="2856750"/>
            <a:ext cx="2030471" cy="155083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176" y="417349"/>
            <a:ext cx="10515600" cy="5610918"/>
          </a:xfrm>
        </p:spPr>
        <p:txBody>
          <a:bodyPr>
            <a:normAutofit/>
          </a:bodyPr>
          <a:lstStyle/>
          <a:p>
            <a:pPr algn="ctr"/>
            <a:r>
              <a:rPr lang="id-ID" sz="54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Upload PDP 6 di</a:t>
            </a:r>
            <a:br>
              <a:rPr lang="id-ID" sz="54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</a:br>
            <a:r>
              <a:rPr lang="id-ID" sz="54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Pertemuan 9</a:t>
            </a:r>
            <a:br>
              <a:rPr lang="id-ID" sz="54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</a:br>
            <a:r>
              <a:rPr lang="id-ID" sz="5400" dirty="0">
                <a:solidFill>
                  <a:srgbClr val="0070C0"/>
                </a:solidFill>
                <a:latin typeface="Britannic Bold" panose="020B0903060703020204" pitchFamily="34" charset="0"/>
              </a:rPr>
              <a:t/>
            </a:r>
            <a:br>
              <a:rPr lang="id-ID" sz="5400" dirty="0">
                <a:solidFill>
                  <a:srgbClr val="0070C0"/>
                </a:solidFill>
                <a:latin typeface="Britannic Bold" panose="020B0903060703020204" pitchFamily="34" charset="0"/>
              </a:rPr>
            </a:br>
            <a:r>
              <a:rPr lang="id-ID" sz="54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Format </a:t>
            </a:r>
            <a:r>
              <a:rPr lang="id-ID" sz="54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A1115xxxxx.rar</a:t>
            </a:r>
            <a:br>
              <a:rPr lang="id-ID" sz="54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</a:br>
            <a:r>
              <a:rPr lang="id-ID" sz="54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/>
            </a:r>
            <a:br>
              <a:rPr lang="id-ID" sz="54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</a:br>
            <a:r>
              <a:rPr lang="id-ID" sz="5400" dirty="0" smtClean="0">
                <a:solidFill>
                  <a:srgbClr val="00B050"/>
                </a:solidFill>
                <a:latin typeface="Britannic Bold" panose="020B0903060703020204" pitchFamily="34" charset="0"/>
              </a:rPr>
              <a:t>“Seperti biasa buat projek baru dengan nama Pertemuan 9”</a:t>
            </a:r>
            <a:endParaRPr lang="en-US" sz="60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76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74" y="4911328"/>
            <a:ext cx="2030471" cy="15508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02" y="3802991"/>
            <a:ext cx="2121745" cy="2121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76" y="3351214"/>
            <a:ext cx="2978601" cy="297860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176" y="174812"/>
            <a:ext cx="10515600" cy="3323131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HOT TOPIC - 1</a:t>
            </a:r>
            <a:r>
              <a:rPr lang="en-US" sz="5400" dirty="0" smtClean="0">
                <a:latin typeface="Britannic Bold" panose="020B0903060703020204" pitchFamily="34" charset="0"/>
              </a:rPr>
              <a:t/>
            </a:r>
            <a:br>
              <a:rPr lang="en-US" sz="5400" dirty="0" smtClean="0">
                <a:latin typeface="Britannic Bold" panose="020B0903060703020204" pitchFamily="34" charset="0"/>
              </a:rPr>
            </a:br>
            <a:r>
              <a:rPr lang="en-US" sz="5400" dirty="0">
                <a:latin typeface="Britannic Bold" panose="020B0903060703020204" pitchFamily="34" charset="0"/>
              </a:rPr>
              <a:t/>
            </a:r>
            <a:br>
              <a:rPr lang="en-US" sz="5400" dirty="0">
                <a:latin typeface="Britannic Bold" panose="020B0903060703020204" pitchFamily="34" charset="0"/>
              </a:rPr>
            </a:br>
            <a:r>
              <a:rPr lang="en-US" sz="6000" dirty="0" smtClean="0">
                <a:solidFill>
                  <a:srgbClr val="00B050"/>
                </a:solidFill>
                <a:latin typeface="Britannic Bold" panose="020B0903060703020204" pitchFamily="34" charset="0"/>
              </a:rPr>
              <a:t>FUNGSI dan PROSEDUR.</a:t>
            </a:r>
            <a:endParaRPr lang="en-US" sz="60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9718648" y="4007224"/>
            <a:ext cx="1974197" cy="862446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It’s coding time !! :D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21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93464" y="334391"/>
            <a:ext cx="8459207" cy="1136062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Ilustrasi Fungsi dan Prosedur.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7797" y="1428119"/>
            <a:ext cx="1148198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Secara sederhana </a:t>
            </a:r>
            <a:r>
              <a:rPr lang="en-US" sz="1600" b="1" dirty="0" smtClean="0">
                <a:solidFill>
                  <a:srgbClr val="7030A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fungsi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dan </a:t>
            </a:r>
            <a:r>
              <a:rPr lang="en-US" sz="1600" b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prosedur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dapat diilustrasikan seperti bagian-bagian pada mobil.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Pada mobil terdapat sebuah kendali utama yaitu </a:t>
            </a:r>
            <a:r>
              <a:rPr lang="en-US" sz="16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“Driver-nya”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/ </a:t>
            </a:r>
            <a:r>
              <a:rPr lang="en-US" sz="16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“Pengemudi”.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Buka kaca , aktifkan wiper , ganti persneling , gas , rem , kalkson , nyalakan mobil , matikan mobil dapat digambarkan sebagai </a:t>
            </a:r>
            <a:r>
              <a:rPr lang="en-US" sz="1600" b="1" dirty="0" smtClean="0">
                <a:solidFill>
                  <a:srgbClr val="7030A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FUNGSI</a:t>
            </a:r>
            <a:r>
              <a:rPr lang="en-US" sz="16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maupun </a:t>
            </a:r>
            <a:r>
              <a:rPr lang="en-US" sz="1600" b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PROSEDUR</a:t>
            </a:r>
            <a:r>
              <a:rPr lang="en-US" sz="16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1600" smtClean="0">
                <a:latin typeface="Yu Gothic" panose="020B0400000000000000" pitchFamily="34" charset="-128"/>
                <a:ea typeface="Yu Gothic" panose="020B0400000000000000" pitchFamily="34" charset="-128"/>
              </a:rPr>
              <a:t>Dari fungsi dan prosedur 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tersebutlah yang mengeksekusi / memanggilnya adalah </a:t>
            </a:r>
            <a:r>
              <a:rPr lang="en-US" sz="16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“Driver-nya”.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466" y="3553520"/>
            <a:ext cx="4485796" cy="291014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678070" y="3905138"/>
            <a:ext cx="1365382" cy="419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Buka Kaca</a:t>
            </a:r>
            <a:endParaRPr lang="en-US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78070" y="4642726"/>
            <a:ext cx="696640" cy="419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Gas</a:t>
            </a:r>
            <a:endParaRPr lang="en-US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46812" y="5447507"/>
            <a:ext cx="696640" cy="419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Rem</a:t>
            </a:r>
            <a:endParaRPr lang="en-US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95132" y="3133953"/>
            <a:ext cx="1214649" cy="419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Nyalakan Mobil</a:t>
            </a:r>
            <a:endParaRPr lang="en-US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019465" y="3137654"/>
            <a:ext cx="1214649" cy="419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Matikan Mobil</a:t>
            </a:r>
            <a:endParaRPr lang="en-US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635189" y="4202173"/>
            <a:ext cx="1214649" cy="419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Kalkson</a:t>
            </a:r>
            <a:endParaRPr lang="en-US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465451" y="5479298"/>
            <a:ext cx="1421062" cy="419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Ganti Persneling</a:t>
            </a:r>
            <a:endParaRPr lang="en-US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712191" y="3553520"/>
            <a:ext cx="907918" cy="56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3151706" y="4238228"/>
            <a:ext cx="1129290" cy="404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2320411" y="4850402"/>
            <a:ext cx="1845739" cy="32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3032470" y="5607689"/>
            <a:ext cx="1248526" cy="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230887" y="3553521"/>
            <a:ext cx="961650" cy="684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1"/>
          </p:cNvCxnSpPr>
          <p:nvPr/>
        </p:nvCxnSpPr>
        <p:spPr>
          <a:xfrm flipV="1">
            <a:off x="8538640" y="4411957"/>
            <a:ext cx="1096549" cy="504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8446672" y="5646489"/>
            <a:ext cx="1188517" cy="37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323068" y="3133953"/>
            <a:ext cx="1104899" cy="419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DRIVER</a:t>
            </a:r>
            <a:endParaRPr lang="en-US" b="1" dirty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027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28746" y="431169"/>
            <a:ext cx="7447236" cy="1136062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Definisi Fungsi.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2388" y="1742019"/>
            <a:ext cx="108921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Fungsi merupakan sebuah Sub Program yang dibuat untuk menyelesaikan sebuah proses yang lebih </a:t>
            </a: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spesifik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Karakterisitk utama dari fungsi yaitu terdapat ekspresi </a:t>
            </a:r>
            <a:r>
              <a:rPr lang="en-US" b="1" dirty="0" smtClean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“Return” 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yang digunakan untuk mengembalikan suatu nilai. 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Sehingga fungsi tersebut mempunyai sebuah </a:t>
            </a:r>
            <a:r>
              <a:rPr lang="en-US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Dapat digambarkan sebuah fungsi seperti </a:t>
            </a: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“sebuah mesin”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menerima sebuah 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inputan (parameter)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dan menghasilkan sebuah 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output (nilai)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  <p:pic>
        <p:nvPicPr>
          <p:cNvPr id="1026" name="Picture 2" descr="http://previews.123rf.com/images/lenm/lenm1206/lenm120600279/14231828-Mascot-Illustration-Featuring-a-Vending-Machine-Stock-Illustration-carto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665" y="3792156"/>
            <a:ext cx="2405563" cy="246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86499" y="4685686"/>
            <a:ext cx="1842247" cy="9144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Inputan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(KOIN)</a:t>
            </a:r>
            <a:endParaRPr lang="en-US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039035" y="5025291"/>
            <a:ext cx="1667436" cy="407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7319682" y="5087088"/>
            <a:ext cx="1667436" cy="407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389361" y="4685686"/>
            <a:ext cx="2215451" cy="9144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Output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(Minuman Kaleng)</a:t>
            </a:r>
            <a:endParaRPr lang="en-US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94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28746" y="431169"/>
            <a:ext cx="7706172" cy="1136062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Format Penulisan </a:t>
            </a:r>
            <a:r>
              <a:rPr lang="en-US" dirty="0" smtClean="0">
                <a:solidFill>
                  <a:srgbClr val="7030A0"/>
                </a:solidFill>
                <a:latin typeface="Britannic Bold" panose="020B0903060703020204" pitchFamily="34" charset="0"/>
              </a:rPr>
              <a:t>“Fungsi”</a:t>
            </a:r>
            <a:endParaRPr lang="en-US" dirty="0">
              <a:solidFill>
                <a:srgbClr val="7030A0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2388" y="1742019"/>
            <a:ext cx="10892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Pendeklarasian dan pembuatan fungsi berada </a:t>
            </a:r>
            <a:r>
              <a:rPr lang="en-US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terpisah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dengan fungsi main.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endParaRPr lang="en-US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440" y="3623540"/>
            <a:ext cx="4457915" cy="1890156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3084394" y="2988860"/>
            <a:ext cx="1009934" cy="6346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91160" y="2383967"/>
            <a:ext cx="24982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Tipe data fungsinya</a:t>
            </a:r>
          </a:p>
          <a:p>
            <a:pPr lvl="1" algn="just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(int, char,float dll)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94328" y="2273107"/>
            <a:ext cx="26951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Nama fungsi bebas ,format seperti nama variabel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86298" y="2273107"/>
            <a:ext cx="28865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Parameter / data input , diikuti tipe datanya , jumlahnya bebas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552596" y="4034836"/>
            <a:ext cx="2886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Isi dari fungsinya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95419" y="3841430"/>
            <a:ext cx="28865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 baliknya bisa berupa nilai , bisa berupa variabel , </a:t>
            </a:r>
            <a:r>
              <a:rPr lang="en-US" sz="16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sesuaikan dengan tipe data fungsinya</a:t>
            </a:r>
          </a:p>
        </p:txBody>
      </p:sp>
      <p:cxnSp>
        <p:nvCxnSpPr>
          <p:cNvPr id="22" name="Straight Arrow Connector 21"/>
          <p:cNvCxnSpPr>
            <a:endCxn id="21" idx="3"/>
          </p:cNvCxnSpPr>
          <p:nvPr/>
        </p:nvCxnSpPr>
        <p:spPr>
          <a:xfrm flipH="1" flipV="1">
            <a:off x="3181921" y="4503150"/>
            <a:ext cx="1196144" cy="504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391149" y="3046482"/>
            <a:ext cx="337298" cy="588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335052" y="3104104"/>
            <a:ext cx="1148233" cy="554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878859" y="4204113"/>
            <a:ext cx="1020071" cy="203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95419" y="5812775"/>
            <a:ext cx="10892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b="1" i="1" dirty="0" smtClean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Return digunakan sebagai </a:t>
            </a:r>
            <a:r>
              <a:rPr lang="en-US" b="1" i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respon</a:t>
            </a:r>
            <a:r>
              <a:rPr lang="en-US" b="1" i="1" dirty="0" smtClean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dari fungsi saat fungsi tersebut dipanggil pada main program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867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28746" y="431169"/>
            <a:ext cx="7447236" cy="1136062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Contoh Fungsi.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45" y="2544320"/>
            <a:ext cx="3674568" cy="399879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627" y="4363297"/>
            <a:ext cx="7104304" cy="210957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8" name="Rectangle 17"/>
          <p:cNvSpPr/>
          <p:nvPr/>
        </p:nvSpPr>
        <p:spPr>
          <a:xfrm>
            <a:off x="3844785" y="2971634"/>
            <a:ext cx="7004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Pemanggilan fungsinya dilakukan pada main program.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5893" y="1455289"/>
            <a:ext cx="2829013" cy="136372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10630" y="1767822"/>
            <a:ext cx="2992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Parameter Formal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761475" y="3536403"/>
            <a:ext cx="2992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Parameter Aktual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61564" y="2137153"/>
            <a:ext cx="136478" cy="407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0579289" y="3921016"/>
            <a:ext cx="407159" cy="1007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55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28746" y="431169"/>
            <a:ext cx="7447236" cy="1136062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Definisi Prosedur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0629" y="1767822"/>
            <a:ext cx="107655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Pada prosedur secara kegunaan mirip seperti fungsi , yaitu sama-sama membuat sebuah sub program untuk menyelesaikan masalah yang spesifik.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Hanya saja pada prosedur </a:t>
            </a:r>
            <a:r>
              <a:rPr lang="en-US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tidak mengembalikan 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sebuah nilai.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 kata lain prosedur tersebut </a:t>
            </a:r>
            <a:r>
              <a:rPr lang="en-US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tidak mempunyai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nilai , hanya melakukan aksi tertentu.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Prosedur hanya berisi metode , langkah-langkah pada tahap penyelesaian suatu masalah.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49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361" y="3508449"/>
            <a:ext cx="5664789" cy="168499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96732" y="406906"/>
            <a:ext cx="8378526" cy="1136062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Format Penulisan </a:t>
            </a:r>
            <a:r>
              <a:rPr lang="en-US" dirty="0" smtClean="0">
                <a:solidFill>
                  <a:srgbClr val="00B050"/>
                </a:solidFill>
                <a:latin typeface="Britannic Bold" panose="020B0903060703020204" pitchFamily="34" charset="0"/>
              </a:rPr>
              <a:t>“Prosedur”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2388" y="1742019"/>
            <a:ext cx="10892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Pendeklarasian dan pembuatan fungsi berada </a:t>
            </a:r>
            <a:r>
              <a:rPr lang="en-US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terpisah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dengan fungsi main.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endParaRPr lang="en-US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084394" y="2988860"/>
            <a:ext cx="1009934" cy="6346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0333" y="2301193"/>
            <a:ext cx="24982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Prosedur tidak mempunyai tipe data, gunakan void.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94328" y="2273107"/>
            <a:ext cx="26951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Nama prosedur bebas ,format seperti nama variabel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86298" y="2273107"/>
            <a:ext cx="28865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Parameter / data input , diikuti tipe datanya , jumlahnya bebas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898930" y="4013469"/>
            <a:ext cx="2540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Isi dari prosedurnya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95419" y="3841430"/>
            <a:ext cx="28865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Tanpa ada nilai baliknya</a:t>
            </a:r>
            <a:endParaRPr lang="en-US" sz="1600" b="1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3181921" y="4408112"/>
            <a:ext cx="912407" cy="3355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391149" y="3046482"/>
            <a:ext cx="337298" cy="588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335052" y="3104104"/>
            <a:ext cx="1148233" cy="554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878859" y="4189863"/>
            <a:ext cx="1524448" cy="2182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95419" y="5812775"/>
            <a:ext cx="10892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b="1" i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Ingat</a:t>
            </a:r>
            <a:r>
              <a:rPr lang="en-US" b="1" i="1" dirty="0" smtClean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, pada prosedur </a:t>
            </a:r>
            <a:r>
              <a:rPr lang="en-US" b="1" i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b="1" i="1" dirty="0" smtClean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mengembalikan nilai , hanya berisi sekumpulan perintah / metode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0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4308</TotalTime>
  <Words>467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Britannic Bold</vt:lpstr>
      <vt:lpstr>Calibri</vt:lpstr>
      <vt:lpstr>Calibri Light</vt:lpstr>
      <vt:lpstr>Segoe UI Semibold</vt:lpstr>
      <vt:lpstr>Times New Roman</vt:lpstr>
      <vt:lpstr>Wingdings</vt:lpstr>
      <vt:lpstr>Yu Gothic</vt:lpstr>
      <vt:lpstr>Office Theme</vt:lpstr>
      <vt:lpstr>PowerPoint Presentation</vt:lpstr>
      <vt:lpstr>Upload PDP 6 di Pertemuan 9  Format A1115xxxxx.rar  “Seperti biasa buat projek baru dengan nama Pertemuan 9”</vt:lpstr>
      <vt:lpstr>HOT TOPIC - 1  FUNGSI dan PROSEDUR.</vt:lpstr>
      <vt:lpstr>Ilustrasi Fungsi dan Prosedur.</vt:lpstr>
      <vt:lpstr>Definisi Fungsi.</vt:lpstr>
      <vt:lpstr>Format Penulisan “Fungsi”</vt:lpstr>
      <vt:lpstr>Contoh Fungsi.</vt:lpstr>
      <vt:lpstr>Definisi Prosedur</vt:lpstr>
      <vt:lpstr>Format Penulisan “Prosedur”</vt:lpstr>
      <vt:lpstr>Contoh Prosedur.</vt:lpstr>
      <vt:lpstr>Pola Garis Miring</vt:lpstr>
      <vt:lpstr>Pola Garis 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Adhi</dc:creator>
  <cp:lastModifiedBy>Labdas</cp:lastModifiedBy>
  <cp:revision>600</cp:revision>
  <dcterms:created xsi:type="dcterms:W3CDTF">2015-09-16T16:43:49Z</dcterms:created>
  <dcterms:modified xsi:type="dcterms:W3CDTF">2015-11-27T08:05:23Z</dcterms:modified>
</cp:coreProperties>
</file>