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2" r:id="rId4"/>
    <p:sldId id="329" r:id="rId5"/>
    <p:sldId id="333" r:id="rId6"/>
    <p:sldId id="343" r:id="rId7"/>
    <p:sldId id="334" r:id="rId8"/>
    <p:sldId id="335" r:id="rId9"/>
    <p:sldId id="336" r:id="rId10"/>
    <p:sldId id="339" r:id="rId11"/>
    <p:sldId id="340" r:id="rId12"/>
    <p:sldId id="341" r:id="rId13"/>
    <p:sldId id="337" r:id="rId14"/>
    <p:sldId id="3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1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- 13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parameter.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501" y="1749790"/>
            <a:ext cx="10892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 implementasinya pada </a:t>
            </a:r>
            <a:r>
              <a:rPr lang="en-US" b="1" dirty="0" smtClean="0">
                <a:solidFill>
                  <a:srgbClr val="AC38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b="1" dirty="0" smtClean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dan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tipe data struktur juga dapat digunakan sebagai paramter untuk pemrosesan baik dalam prosedur , maupun nilai balik pada tiped data fungsi.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" y="2877290"/>
            <a:ext cx="8142593" cy="14085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9" y="4522686"/>
            <a:ext cx="5985281" cy="20295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542023" y="3425978"/>
            <a:ext cx="3235994" cy="459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Implementasi pada prosedur</a:t>
            </a:r>
            <a:endParaRPr lang="en-US" sz="1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80246" y="5331936"/>
            <a:ext cx="3041294" cy="459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AC38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Implementasi pada fungsi</a:t>
            </a:r>
            <a:endParaRPr lang="en-US" sz="1800" dirty="0">
              <a:solidFill>
                <a:srgbClr val="AC38CC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384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7392" y="327661"/>
            <a:ext cx="10784898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parameter , lanjt . . 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501" y="1920063"/>
            <a:ext cx="10892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pemanggilan fungsi dan prosedur masih sama seperti menggunakan variabel biasa.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2" y="2829001"/>
            <a:ext cx="6664214" cy="33698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06" y="3537625"/>
            <a:ext cx="4159263" cy="10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0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359" y="327660"/>
            <a:ext cx="9565724" cy="96887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Array.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8740" y="1443568"/>
            <a:ext cx="10892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Sama seperti variabel yang lain , struktur juga dapat didefinisikan sebagai array , dengan fomat penulisan yang mirip , proses input dan output menggunakan fungsi dan prosedur pada contoh sebelumnya 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7" y="2459669"/>
            <a:ext cx="7147985" cy="39822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6" y="3038428"/>
            <a:ext cx="4077068" cy="28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6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SOAL PEMAHAMAN</a:t>
            </a:r>
            <a:endParaRPr lang="en-US" sz="6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7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217" y="662379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Soal Pemahaman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089" y="1996723"/>
            <a:ext cx="114017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 Struktur </a:t>
            </a:r>
            <a:r>
              <a:rPr lang="id-ID" sz="24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MAHASISWA</a:t>
            </a: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dengan anggota variabelnya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Nama mahasiswa.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Nim mahasiswa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Nilai tugas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Nilai uts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Nilai uas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id-ID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Nilai akhir</a:t>
            </a: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id-ID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Rumus untuk </a:t>
            </a:r>
            <a:r>
              <a:rPr lang="id-ID" sz="2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 akhir.</a:t>
            </a:r>
          </a:p>
          <a:p>
            <a:pPr marL="1257300" lvl="2" indent="-342900" algn="just">
              <a:buFont typeface="Wingdings" panose="05000000000000000000" pitchFamily="2" charset="2"/>
              <a:buChar char="v"/>
            </a:pPr>
            <a:r>
              <a:rPr lang="id-ID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akhir 	= (50% dari nilai tugas) + (20% dari nilai uts) + (30% dari nilai uas).</a:t>
            </a:r>
          </a:p>
          <a:p>
            <a:pPr lvl="2" algn="just"/>
            <a:endParaRPr lang="id-ID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 algn="just"/>
            <a:endParaRPr lang="id-ID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992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68" y="502245"/>
            <a:ext cx="1496318" cy="1496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0" y="197892"/>
            <a:ext cx="1982326" cy="198232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286" y="2282577"/>
            <a:ext cx="10515600" cy="3323131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Hari ini ngga ada Upload :D</a:t>
            </a: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b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Seperti biasa buka Code Block dan buat project seperti biasa , cukup 1 File aja yaa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6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STRUKTUR DAN</a:t>
            </a:r>
            <a:b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TIPE DATA BENTUKAN</a:t>
            </a:r>
            <a:endParaRPr lang="en-US" sz="6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dalam bahasa C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 tipe data bervariasi yang dibungkus menjadi satu kesatuan.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data tersebut bisa int , float , char ,string maupun struktur yang lain.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sederhana struktur seperti sebuah objek yang mempunyai atribut , 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2"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" y="363779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43275" y="394483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“Mahasiswa”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5171395"/>
            <a:ext cx="3143204" cy="134272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301714" y="2864274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“Mobil”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19830" y="3772015"/>
            <a:ext cx="290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Merk Mobil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Nomer Plat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318837" y="2820858"/>
            <a:ext cx="769" cy="353595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Array vs 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564502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Jika array hanya dapat menyimpan sejumlah data yang bertipe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Maka struktur dapat menyimpan sejumlah data yang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tipe datanya.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" y="312990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99571" y="343694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5048" y="2415721"/>
            <a:ext cx="4414197" cy="45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3473494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5278705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570840" y="3079444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Mhs[0]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88342" y="307608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Mhs[1]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033296" y="3056278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Mhs[2]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550246" y="494431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Mhs[3]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67748" y="4940956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Mhs[4]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0012702" y="4921149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Mhs[5]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196952" y="2418688"/>
            <a:ext cx="4156329" cy="416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“Mahasiswa[6]”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95" y="2415721"/>
            <a:ext cx="769" cy="38895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57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14" y="2456596"/>
            <a:ext cx="3593546" cy="279555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Penulisan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C</a:t>
            </a:r>
            <a:r>
              <a:rPr lang="id-ID" dirty="0" smtClean="0">
                <a:latin typeface="Britannic Bold" panose="020B0903060703020204" pitchFamily="34" charset="0"/>
              </a:rPr>
              <a:t>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435172" y="1824309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587330" y="2283849"/>
            <a:ext cx="1488884" cy="40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3156520"/>
            <a:ext cx="1334432" cy="985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1233757" cy="920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5453641" y="2456597"/>
            <a:ext cx="2671208" cy="1011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471194" y="4972216"/>
            <a:ext cx="1585416" cy="855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63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Penulisan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C</a:t>
            </a:r>
            <a:r>
              <a:rPr lang="id-ID" dirty="0" smtClean="0">
                <a:latin typeface="Britannic Bold" panose="020B0903060703020204" pitchFamily="34" charset="0"/>
              </a:rPr>
              <a:t>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1" y="2300525"/>
            <a:ext cx="3732033" cy="3159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435172" y="1824309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587330" y="2283849"/>
            <a:ext cx="1472721" cy="17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45819"/>
            <a:ext cx="1217594" cy="129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1217594" cy="100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318913" y="2456597"/>
            <a:ext cx="1805936" cy="38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318913" y="5268036"/>
            <a:ext cx="1737697" cy="55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92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Contoh – 1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“Struktur Sepatu”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7" y="5063319"/>
            <a:ext cx="3973485" cy="139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7" y="2050823"/>
            <a:ext cx="3574347" cy="25894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42" y="2050823"/>
            <a:ext cx="7201332" cy="44045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4763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843" y="245773"/>
            <a:ext cx="4542726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Britannic Bold" panose="020B0903060703020204" pitchFamily="34" charset="0"/>
              </a:rPr>
              <a:t>Contoh – 2</a:t>
            </a:r>
            <a:br>
              <a:rPr lang="en-US" sz="3200" dirty="0" smtClean="0">
                <a:latin typeface="Britannic Bold" panose="020B0903060703020204" pitchFamily="34" charset="0"/>
              </a:rPr>
            </a:br>
            <a:r>
              <a:rPr lang="en-US" sz="3200" dirty="0" smtClean="0">
                <a:latin typeface="Britannic Bold" panose="020B0903060703020204" pitchFamily="34" charset="0"/>
              </a:rPr>
              <a:t>“Struktur Laptop”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1" y="5236779"/>
            <a:ext cx="4260562" cy="137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1318063"/>
            <a:ext cx="3557790" cy="36052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91" y="1318063"/>
            <a:ext cx="7193192" cy="52918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64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317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Hari ini ngga ada Upload :D   Seperti biasa buka Code Block dan buat project seperti biasa , cukup 1 File aja yaa</vt:lpstr>
      <vt:lpstr>STRUKTUR DAN TIPE DATA BENTUKAN</vt:lpstr>
      <vt:lpstr>Struktur dalam bahasa C</vt:lpstr>
      <vt:lpstr>Array vs Struktur</vt:lpstr>
      <vt:lpstr>Format Penulisan dalam C - 1</vt:lpstr>
      <vt:lpstr>Format Penulisan dalam C - 2</vt:lpstr>
      <vt:lpstr>Contoh – 1 “Struktur Sepatu”</vt:lpstr>
      <vt:lpstr>Contoh – 2 “Struktur Laptop”</vt:lpstr>
      <vt:lpstr>Struktur sebagai parameter.</vt:lpstr>
      <vt:lpstr>Struktur sebagai parameter , lanjt . . .</vt:lpstr>
      <vt:lpstr>Struktur sebagai Array.</vt:lpstr>
      <vt:lpstr>SOAL PEMAHAMAN</vt:lpstr>
      <vt:lpstr>Soal Pemahaman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655</cp:revision>
  <dcterms:created xsi:type="dcterms:W3CDTF">2015-09-16T16:43:49Z</dcterms:created>
  <dcterms:modified xsi:type="dcterms:W3CDTF">2016-06-01T03:30:03Z</dcterms:modified>
</cp:coreProperties>
</file>