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71" r:id="rId5"/>
    <p:sldId id="272" r:id="rId6"/>
    <p:sldId id="273" r:id="rId7"/>
    <p:sldId id="27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16BF-531F-4CC8-A9C0-7396EB8307ED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9C3BC-04FD-4141-8235-E847A1DF9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790" y="177943"/>
            <a:ext cx="8748021" cy="3263918"/>
          </a:xfrm>
        </p:spPr>
        <p:txBody>
          <a:bodyPr>
            <a:normAutofit/>
          </a:bodyPr>
          <a:lstStyle/>
          <a:p>
            <a:pPr algn="ctr"/>
            <a:r>
              <a:rPr lang="id-ID" sz="4000" b="1" dirty="0" smtClean="0">
                <a:latin typeface="Arial Rounded MT Bold" panose="020F0704030504030204" pitchFamily="34" charset="0"/>
              </a:rPr>
              <a:t>LINEAR LINKED-LIST With TABLE</a:t>
            </a:r>
            <a:br>
              <a:rPr lang="id-ID" sz="4000" b="1" dirty="0" smtClean="0">
                <a:latin typeface="Arial Rounded MT Bold" panose="020F0704030504030204" pitchFamily="34" charset="0"/>
              </a:rPr>
            </a:br>
            <a:r>
              <a:rPr lang="id-ID" sz="2800" b="1" dirty="0" smtClean="0">
                <a:latin typeface="Arial Rounded MT Bold" panose="020F0704030504030204" pitchFamily="34" charset="0"/>
              </a:rPr>
              <a:t>( adt list berkait lINIER Dengan Tabel)</a:t>
            </a:r>
            <a:r>
              <a:rPr lang="id-ID" dirty="0">
                <a:latin typeface="Arial Rounded MT Bold" panose="020F0704030504030204" pitchFamily="34" charset="0"/>
              </a:rPr>
              <a:t/>
            </a:r>
            <a:br>
              <a:rPr lang="id-ID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5740" y="4991989"/>
            <a:ext cx="3939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Bukan programer namanya, kalau tidak menemukan error saat coding</a:t>
            </a:r>
          </a:p>
          <a:p>
            <a:pPr algn="ctr"/>
            <a:r>
              <a:rPr lang="id-ID" dirty="0" smtClean="0"/>
              <a:t>Jadi, JANGAN TAKUT ERROR !!</a:t>
            </a:r>
          </a:p>
          <a:p>
            <a:pPr algn="r"/>
            <a:r>
              <a:rPr lang="id-ID" sz="1200" dirty="0" smtClean="0"/>
              <a:t>Motivation By Mr.YAW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7323" y="3441861"/>
            <a:ext cx="482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Praktikum Struktur Data</a:t>
            </a:r>
          </a:p>
          <a:p>
            <a:pPr algn="ctr"/>
            <a:r>
              <a:rPr lang="id-ID" dirty="0" smtClean="0"/>
              <a:t>Laboratorium Komputer Pemprograman Dasar</a:t>
            </a:r>
          </a:p>
          <a:p>
            <a:pPr algn="ctr"/>
            <a:r>
              <a:rPr lang="id-ID" dirty="0" smtClean="0"/>
              <a:t>FIK - UDINUS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2953" y="6334780"/>
            <a:ext cx="520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Presenter By : </a:t>
            </a:r>
            <a:r>
              <a:rPr lang="id-ID" sz="2800" dirty="0" smtClean="0">
                <a:latin typeface="Agency FB" panose="020B0503020202020204" pitchFamily="34" charset="0"/>
              </a:rPr>
              <a:t>LABDAS – FIK – UDINUS, 2015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00" y="1326711"/>
            <a:ext cx="2483397" cy="35966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5233" y="2601452"/>
            <a:ext cx="454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Diktat Struktur Data ( </a:t>
            </a:r>
            <a:r>
              <a:rPr lang="id-ID" dirty="0" smtClean="0"/>
              <a:t>Inggriani Liem ), 2011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0" y="2601452"/>
            <a:ext cx="2938663" cy="40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6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5529" y="265045"/>
            <a:ext cx="5393635" cy="8216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Gill Sans Ultra Bold Condensed" panose="020B0A06020104020203" pitchFamily="34" charset="0"/>
              </a:rPr>
              <a:t>PENGERTIAN </a:t>
            </a:r>
            <a:endParaRPr lang="en-US" sz="2400" dirty="0">
              <a:latin typeface="Gill Sans Ultra Bold Condensed" panose="020B0A06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val Callout 9"/>
          <p:cNvSpPr/>
          <p:nvPr/>
        </p:nvSpPr>
        <p:spPr>
          <a:xfrm>
            <a:off x="5950787" y="1432288"/>
            <a:ext cx="4863548" cy="1842053"/>
          </a:xfrm>
          <a:prstGeom prst="wedgeEllipseCallout">
            <a:avLst>
              <a:gd name="adj1" fmla="val -70653"/>
              <a:gd name="adj2" fmla="val 3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omic Sans MS" panose="030F0702030302020204" pitchFamily="66" charset="0"/>
                <a:cs typeface="Aharoni" panose="02010803020104030203" pitchFamily="2" charset="-79"/>
              </a:rPr>
              <a:t>APA ITU </a:t>
            </a:r>
            <a:endParaRPr lang="en-US" sz="2800" b="1" dirty="0" smtClean="0">
              <a:latin typeface="Comic Sans MS" panose="030F0702030302020204" pitchFamily="66" charset="0"/>
              <a:cs typeface="Aharoni" panose="02010803020104030203" pitchFamily="2" charset="-79"/>
            </a:endParaRPr>
          </a:p>
          <a:p>
            <a:pPr algn="ctr"/>
            <a:r>
              <a:rPr lang="id-ID" sz="2800" b="1" dirty="0" smtClean="0">
                <a:latin typeface="Agency FB" panose="020B0503020202020204" pitchFamily="34" charset="0"/>
              </a:rPr>
              <a:t>Adt List Berkait Linier???</a:t>
            </a:r>
            <a:endParaRPr lang="en-US" sz="2800" b="1" dirty="0">
              <a:latin typeface="Agency FB" panose="020B0503020202020204" pitchFamily="34" charset="0"/>
            </a:endParaRPr>
          </a:p>
          <a:p>
            <a:pPr algn="ctr"/>
            <a:endParaRPr lang="en-US" sz="2800" b="1" dirty="0"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1" y="1540413"/>
            <a:ext cx="7973889" cy="53175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0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5529" y="265045"/>
            <a:ext cx="5393635" cy="8216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Gill Sans Ultra Bold Condensed" panose="020B0A06020104020203" pitchFamily="34" charset="0"/>
              </a:rPr>
              <a:t>ADT LIST BERKAIT LINIER</a:t>
            </a:r>
            <a:endParaRPr lang="en-US" sz="2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5981" y="1491782"/>
            <a:ext cx="90512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Agency FB" panose="020B0503020202020204" pitchFamily="34" charset="0"/>
              </a:rPr>
              <a:t>Dalam representasi List Linier dapat berupa BERKAIT atau KONTIGU :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BERKAIT : diimplementasikan ke dalam dua macam struktur fisik yaitu pointer dan tabel</a:t>
            </a:r>
            <a:endParaRPr lang="en-US" sz="2800" dirty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KONTIGU : hanya dapat diimplementasikan kedalam struktur fisik kontigu yaitu tabel</a:t>
            </a:r>
            <a:endParaRPr lang="en-US" sz="2800" dirty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Di tugas PSDA 05 yang dipakai adalah List Berkait Linier yang BERKAIT dengan Tabel</a:t>
            </a:r>
            <a:endParaRPr lang="en-US" sz="2800" dirty="0">
              <a:latin typeface="Agency FB" panose="020B0503020202020204" pitchFamily="34" charset="0"/>
            </a:endParaRPr>
          </a:p>
          <a:p>
            <a:pPr algn="ctr"/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55749" y="6519446"/>
            <a:ext cx="2536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gency FB" panose="020B0503020202020204" pitchFamily="34" charset="0"/>
              </a:rPr>
              <a:t>Presenter By : </a:t>
            </a:r>
            <a:r>
              <a:rPr lang="id-ID" sz="1600" dirty="0" smtClean="0">
                <a:latin typeface="Agency FB" panose="020B0503020202020204" pitchFamily="34" charset="0"/>
              </a:rPr>
              <a:t>LABDAS-FIK-UDINUS</a:t>
            </a:r>
            <a:endParaRPr lang="en-US" sz="16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1" y="3928056"/>
            <a:ext cx="1983508" cy="27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5529" y="265045"/>
            <a:ext cx="5393635" cy="8216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Gill Sans Ultra Bold Condensed" panose="020B0A06020104020203" pitchFamily="34" charset="0"/>
              </a:rPr>
              <a:t>ADT LIST BERKAIT LINIER</a:t>
            </a:r>
            <a:endParaRPr lang="en-US" sz="2400" dirty="0">
              <a:latin typeface="Gill Sans Ultra Bold Condensed" panose="020B0A06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542" y="1257965"/>
            <a:ext cx="90512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Agency FB" panose="020B0503020202020204" pitchFamily="34" charset="0"/>
              </a:rPr>
              <a:t>Mengapa menggunakan Tabel ??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Jika dalam struktur programnya tidak menyediakan struktur Pointer</a:t>
            </a:r>
            <a:endParaRPr lang="en-US" sz="2800" dirty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Maka dari itu harus mengimplementasikan fisik tabel dengan alamat(address) dengan index tabel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1" y="3928056"/>
            <a:ext cx="1983508" cy="2754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6748" y="3242375"/>
            <a:ext cx="90512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Agency FB" panose="020B0503020202020204" pitchFamily="34" charset="0"/>
              </a:rPr>
              <a:t>Apa yang harus dilakukan ??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Kita harus mendefinisikan variabel GLOBAL, yang setiap elementnya adalah element list yang di acu oleh alamat</a:t>
            </a:r>
            <a:endParaRPr lang="en-US" sz="2800" dirty="0">
              <a:latin typeface="Agency FB" panose="020B0503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Program akan melakukan simulasi pemakain memory dan merealisasikan alokasi dan dealokasi element yang merupakan bagian struktur data list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id-ID" sz="2800" dirty="0" smtClean="0">
                <a:latin typeface="Agency FB" panose="020B0503020202020204" pitchFamily="34" charset="0"/>
              </a:rPr>
              <a:t>Namun alokasi/dealokasi hanya berupa alokasi statis, karena ukuran tabel di definisikan pada kamus data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2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5529" y="265045"/>
            <a:ext cx="5393635" cy="8216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Gill Sans Ultra Bold Condensed" panose="020B0A06020104020203" pitchFamily="34" charset="0"/>
              </a:rPr>
              <a:t>CONTOH ADT LIST BERKAIT LINIER</a:t>
            </a:r>
            <a:endParaRPr lang="en-US" sz="2400" dirty="0">
              <a:latin typeface="Gill Sans Ultra Bold Condensed" panose="020B0A06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1" y="3928056"/>
            <a:ext cx="1983508" cy="2754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69" y="1320525"/>
            <a:ext cx="7767977" cy="5198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11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5529" y="265045"/>
            <a:ext cx="5393635" cy="82163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smtClean="0">
                <a:latin typeface="Gill Sans Ultra Bold Condensed" panose="020B0A06020104020203" pitchFamily="34" charset="0"/>
              </a:rPr>
              <a:t>CONTOH ADT LIST BERKAIT LINIER</a:t>
            </a:r>
            <a:endParaRPr lang="en-US" sz="2400" dirty="0">
              <a:latin typeface="Gill Sans Ultra Bold Condensed" panose="020B0A06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1" y="3928056"/>
            <a:ext cx="1983508" cy="2754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69" y="1322412"/>
            <a:ext cx="8068455" cy="5197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Arrow Connector 8"/>
          <p:cNvCxnSpPr/>
          <p:nvPr/>
        </p:nvCxnSpPr>
        <p:spPr>
          <a:xfrm>
            <a:off x="2601310" y="3389586"/>
            <a:ext cx="2977854" cy="233329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82346" y="4414345"/>
            <a:ext cx="2304509" cy="110773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97928" y="2593023"/>
            <a:ext cx="2162272" cy="45800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34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01" y="1491782"/>
            <a:ext cx="3190875" cy="46672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562240" y="444860"/>
            <a:ext cx="3750366" cy="2093844"/>
          </a:xfrm>
          <a:prstGeom prst="wedgeRoundRectCallout">
            <a:avLst>
              <a:gd name="adj1" fmla="val -83387"/>
              <a:gd name="adj2" fmla="val 85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latin typeface="Agency FB" panose="020B0503020202020204" pitchFamily="34" charset="0"/>
              </a:rPr>
              <a:t>Ada Pertanyaan ??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4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8056">
            <a:off x="10710780" y="249065"/>
            <a:ext cx="1134408" cy="11344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01" y="1491782"/>
            <a:ext cx="3190875" cy="46672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5562240" y="444860"/>
            <a:ext cx="3750366" cy="2093844"/>
          </a:xfrm>
          <a:prstGeom prst="wedgeRoundRectCallout">
            <a:avLst>
              <a:gd name="adj1" fmla="val -83387"/>
              <a:gd name="adj2" fmla="val 85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latin typeface="Agency FB" panose="020B0503020202020204" pitchFamily="34" charset="0"/>
              </a:rPr>
              <a:t>Sekian</a:t>
            </a:r>
          </a:p>
          <a:p>
            <a:pPr algn="ctr"/>
            <a:r>
              <a:rPr lang="id-ID" sz="3600" b="1" dirty="0" smtClean="0">
                <a:latin typeface="Agency FB" panose="020B0503020202020204" pitchFamily="34" charset="0"/>
              </a:rPr>
              <a:t>&amp;</a:t>
            </a:r>
            <a:br>
              <a:rPr lang="id-ID" sz="3600" b="1" dirty="0" smtClean="0">
                <a:latin typeface="Agency FB" panose="020B0503020202020204" pitchFamily="34" charset="0"/>
              </a:rPr>
            </a:br>
            <a:r>
              <a:rPr lang="id-ID" sz="3600" b="1" dirty="0" smtClean="0">
                <a:latin typeface="Agency FB" panose="020B0503020202020204" pitchFamily="34" charset="0"/>
              </a:rPr>
              <a:t>Terima Kasih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886" y="6519446"/>
            <a:ext cx="186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Agency FB" panose="020B0503020202020204" pitchFamily="34" charset="0"/>
              </a:rPr>
              <a:t>LABDAS-FIK-UDINUS, 2015</a:t>
            </a:r>
            <a:endParaRPr lang="en-US" sz="1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544</TotalTime>
  <Words>232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Agency FB</vt:lpstr>
      <vt:lpstr>Aharoni</vt:lpstr>
      <vt:lpstr>Arial</vt:lpstr>
      <vt:lpstr>Arial Rounded MT Bold</vt:lpstr>
      <vt:lpstr>Calibri</vt:lpstr>
      <vt:lpstr>Calibri Light</vt:lpstr>
      <vt:lpstr>Comic Sans MS</vt:lpstr>
      <vt:lpstr>Gill Sans Ultra Bold Condensed</vt:lpstr>
      <vt:lpstr>Wingdings</vt:lpstr>
      <vt:lpstr>Celestial</vt:lpstr>
      <vt:lpstr>LINEAR LINKED-LIST With TABLE ( adt list berkait lINIER Dengan Tabel)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application of Game Mechanics  in Information Retrieval</dc:title>
  <dc:creator>yosep</dc:creator>
  <cp:lastModifiedBy>YOTANI</cp:lastModifiedBy>
  <cp:revision>20</cp:revision>
  <dcterms:created xsi:type="dcterms:W3CDTF">2015-03-24T14:23:36Z</dcterms:created>
  <dcterms:modified xsi:type="dcterms:W3CDTF">2015-10-10T00:09:23Z</dcterms:modified>
</cp:coreProperties>
</file>