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7DF3-196F-4819-9459-B92D30FEC16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1765-423E-47B8-9B81-B257D598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86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Linked List with Dummy Element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List Linier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Dummy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Linier </a:t>
            </a:r>
            <a:r>
              <a:rPr lang="en-US" dirty="0" err="1" smtClean="0"/>
              <a:t>dengan</a:t>
            </a:r>
            <a:r>
              <a:rPr lang="en-US" dirty="0" smtClean="0"/>
              <a:t> Dummy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list linier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Dummy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fiktif</a:t>
            </a:r>
            <a:r>
              <a:rPr lang="en-US" dirty="0" smtClean="0"/>
              <a:t> (</a:t>
            </a:r>
            <a:r>
              <a:rPr lang="en-US" dirty="0" err="1" smtClean="0"/>
              <a:t>kosong</a:t>
            </a:r>
            <a:r>
              <a:rPr lang="en-US" dirty="0" smtClean="0"/>
              <a:t>)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menempel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 linier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 smtClean="0"/>
          </a:p>
          <a:p>
            <a:r>
              <a:rPr lang="en-US" dirty="0" smtClean="0"/>
              <a:t>Dummy Element </a:t>
            </a:r>
            <a:r>
              <a:rPr lang="en-US" dirty="0" err="1" smtClean="0"/>
              <a:t>hanya</a:t>
            </a:r>
            <a:r>
              <a:rPr lang="en-US" dirty="0" smtClean="0"/>
              <a:t> di </a:t>
            </a:r>
            <a:r>
              <a:rPr lang="en-US" dirty="0" err="1" smtClean="0"/>
              <a:t>alokasikan</a:t>
            </a:r>
            <a:r>
              <a:rPr lang="en-US" dirty="0" smtClean="0"/>
              <a:t> ADDRESS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List Linier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Dummy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73820" cy="298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3311917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Dummy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724398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Dummy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3281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7848" y="3248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Perbedaan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Struktur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List Linier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List Linier with Dummy		List Linier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06" y="2540232"/>
            <a:ext cx="3074894" cy="32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9288"/>
            <a:ext cx="3505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5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41414"/>
      </a:dk1>
      <a:lt1>
        <a:sysClr val="window" lastClr="F8F8F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Linked List with Dummy Element</vt:lpstr>
      <vt:lpstr>Karakteristik List Linier dengan Dummy</vt:lpstr>
      <vt:lpstr>Karakteristik List Linier dengan Dummy</vt:lpstr>
      <vt:lpstr>Perbedaan Struktur dengan List Linier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Nadhea6</dc:creator>
  <cp:lastModifiedBy>Nadhea6</cp:lastModifiedBy>
  <cp:revision>5</cp:revision>
  <dcterms:created xsi:type="dcterms:W3CDTF">2015-11-15T06:36:54Z</dcterms:created>
  <dcterms:modified xsi:type="dcterms:W3CDTF">2015-11-15T08:45:46Z</dcterms:modified>
</cp:coreProperties>
</file>