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533" y="1017420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LIST DENGAN DOUBEL POINTER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48618" y="5894769"/>
            <a:ext cx="74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smtClean="0"/>
              <a:t>AF</a:t>
            </a:r>
            <a:r>
              <a:rPr lang="en-US" b="1" dirty="0" smtClean="0"/>
              <a:t>R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8800" y="5318975"/>
            <a:ext cx="9937754" cy="433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d-ID" sz="1800" dirty="0" smtClean="0">
                <a:solidFill>
                  <a:schemeClr val="tx1"/>
                </a:solidFill>
              </a:rPr>
              <a:t>Manfaatkan waktu dengan baik. Karena belum ada mesin pemutar waktu.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1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DENGAN DOUBEL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List dengan pointer ganda dibutuhkan jika harus dilakukan banyak operasi </a:t>
            </a:r>
            <a:r>
              <a:rPr lang="id-ID" dirty="0" smtClean="0"/>
              <a:t>terhadap elemen suksesor(penerus) </a:t>
            </a:r>
            <a:r>
              <a:rPr lang="id-ID" dirty="0"/>
              <a:t>dan juga </a:t>
            </a:r>
            <a:r>
              <a:rPr lang="id-ID" dirty="0" smtClean="0"/>
              <a:t>predesesor(pendahulu). </a:t>
            </a:r>
            <a:r>
              <a:rPr lang="id-ID" dirty="0"/>
              <a:t>Dengan tersedianya alamat predesesor pada </a:t>
            </a:r>
            <a:r>
              <a:rPr lang="id-ID" dirty="0" smtClean="0"/>
              <a:t>setiap elemen </a:t>
            </a:r>
            <a:r>
              <a:rPr lang="id-ID" dirty="0"/>
              <a:t>list, maka memorisasi Prec pada beberapa algoritma yang pernah ditulis </a:t>
            </a:r>
            <a:r>
              <a:rPr lang="id-ID" dirty="0" smtClean="0"/>
              <a:t>dapat dihindari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4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66" y="749532"/>
            <a:ext cx="8596668" cy="1320800"/>
          </a:xfrm>
        </p:spPr>
        <p:txBody>
          <a:bodyPr/>
          <a:lstStyle/>
          <a:p>
            <a:r>
              <a:rPr lang="en-US" dirty="0" smtClean="0"/>
              <a:t>DEFINISI	LIST DOUBLE POINTER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689"/>
            <a:ext cx="8596668" cy="3880773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list linier yang </a:t>
            </a:r>
            <a:r>
              <a:rPr lang="en-US" dirty="0" err="1" smtClean="0"/>
              <a:t>memiliki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address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u="sng" dirty="0" smtClean="0"/>
              <a:t>Next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u="sng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</a:t>
            </a:r>
            <a:r>
              <a:rPr lang="en-US" dirty="0" err="1" smtClean="0"/>
              <a:t>sebeumnya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 double linier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transversal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Last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First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Prev.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79460" y="2596164"/>
            <a:ext cx="1803400" cy="92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882860" y="2596164"/>
            <a:ext cx="558800" cy="92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520660" y="2596164"/>
            <a:ext cx="558800" cy="92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6441660" y="306027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>
            <a:off x="2809460" y="3060277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1260" y="28756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29327" y="287561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629716" y="4573718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302816" y="457371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070916" y="457371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8792100" y="4573717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9473208" y="4573716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8248989" y="4573718"/>
            <a:ext cx="568334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432488" y="4604925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7105588" y="4604925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5835224" y="4604925"/>
            <a:ext cx="597264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984377" y="4573718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4657477" y="457371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425577" y="457371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9506465" y="4573717"/>
            <a:ext cx="502014" cy="882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Left Arrow 52"/>
          <p:cNvSpPr/>
          <p:nvPr/>
        </p:nvSpPr>
        <p:spPr>
          <a:xfrm>
            <a:off x="2877169" y="5128591"/>
            <a:ext cx="540400" cy="3587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ight Arrow 53"/>
          <p:cNvSpPr/>
          <p:nvPr/>
        </p:nvSpPr>
        <p:spPr>
          <a:xfrm>
            <a:off x="2845928" y="4573719"/>
            <a:ext cx="571641" cy="377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 Arrow 54"/>
          <p:cNvSpPr/>
          <p:nvPr/>
        </p:nvSpPr>
        <p:spPr>
          <a:xfrm>
            <a:off x="5215675" y="5128591"/>
            <a:ext cx="619549" cy="3587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ight Arrow 55"/>
          <p:cNvSpPr/>
          <p:nvPr/>
        </p:nvSpPr>
        <p:spPr>
          <a:xfrm>
            <a:off x="5215675" y="4582269"/>
            <a:ext cx="619549" cy="373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Left Arrow 56"/>
          <p:cNvSpPr/>
          <p:nvPr/>
        </p:nvSpPr>
        <p:spPr>
          <a:xfrm>
            <a:off x="7664388" y="5128591"/>
            <a:ext cx="594135" cy="35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ight Arrow 57"/>
          <p:cNvSpPr/>
          <p:nvPr/>
        </p:nvSpPr>
        <p:spPr>
          <a:xfrm>
            <a:off x="7664388" y="4574030"/>
            <a:ext cx="594135" cy="377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4198548" y="5432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070916" y="4573716"/>
            <a:ext cx="558800" cy="882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987803" y="5432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6636315" y="5482687"/>
            <a:ext cx="39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4198266" y="5423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032177" y="5911058"/>
            <a:ext cx="477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Proses traversal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</a:t>
            </a:r>
            <a:r>
              <a:rPr lang="en-US" dirty="0" err="1" smtClean="0"/>
              <a:t>Prev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2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19245 0.0023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2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0326 -0.0087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19622 -0.0004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8" grpId="0" animBg="1"/>
      <p:bldP spid="10" grpId="0" animBg="1"/>
      <p:bldP spid="27" grpId="0"/>
      <p:bldP spid="28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9" grpId="0"/>
      <p:bldP spid="79" grpId="1"/>
      <p:bldP spid="79" grpId="2"/>
      <p:bldP spid="82" grpId="0"/>
      <p:bldP spid="82" grpId="1"/>
      <p:bldP spid="82" grpId="2"/>
      <p:bldP spid="83" grpId="0"/>
      <p:bldP spid="83" grpId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REPRESENTASI LIST DOUBEL POINTER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1289"/>
            <a:ext cx="8596668" cy="5205411"/>
          </a:xfrm>
        </p:spPr>
        <p:txBody>
          <a:bodyPr>
            <a:normAutofit/>
          </a:bodyPr>
          <a:lstStyle/>
          <a:p>
            <a:r>
              <a:rPr lang="en-US" dirty="0" smtClean="0"/>
              <a:t> List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osong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List yang </a:t>
            </a:r>
            <a:r>
              <a:rPr lang="en-US" dirty="0" err="1" smtClean="0"/>
              <a:t>mempunyai</a:t>
            </a:r>
            <a:r>
              <a:rPr lang="en-US" dirty="0" smtClean="0"/>
              <a:t> 1 </a:t>
            </a:r>
            <a:r>
              <a:rPr lang="en-US" dirty="0" err="1" smtClean="0"/>
              <a:t>elemen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pPr lvl="5">
              <a:buFont typeface="Wingdings" panose="05000000000000000000" pitchFamily="2" charset="2"/>
              <a:buChar char="v"/>
            </a:pPr>
            <a:endParaRPr lang="en-US" sz="18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List yang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mempunyai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elemen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60" y="1837380"/>
            <a:ext cx="1400680" cy="947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60" y="3401237"/>
            <a:ext cx="2066925" cy="1281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60" y="5443907"/>
            <a:ext cx="3810000" cy="1095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7908" y="194819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First(L)=Nil</a:t>
            </a:r>
          </a:p>
          <a:p>
            <a:r>
              <a:rPr lang="en-US" dirty="0" smtClean="0"/>
              <a:t>Last(L)=Nil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595711" y="3580294"/>
            <a:ext cx="1986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First(L)=Last(L)</a:t>
            </a:r>
          </a:p>
          <a:p>
            <a:r>
              <a:rPr lang="en-US" dirty="0" smtClean="0"/>
              <a:t>Next(First(L))=Nil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(First(L))=Nil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8786" y="5276355"/>
            <a:ext cx="20714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Next(First(L))!=Nil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(First(L))=Nil</a:t>
            </a:r>
          </a:p>
          <a:p>
            <a:endParaRPr lang="en-US" dirty="0" smtClean="0"/>
          </a:p>
          <a:p>
            <a:r>
              <a:rPr lang="en-US" dirty="0" smtClean="0"/>
              <a:t>Next(Last(L))=</a:t>
            </a:r>
            <a:r>
              <a:rPr lang="en-US" dirty="0"/>
              <a:t>Nil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(Last(L))!=</a:t>
            </a:r>
            <a:r>
              <a:rPr lang="en-US" dirty="0"/>
              <a:t>Nil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19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FIRST </a:t>
            </a:r>
            <a:endParaRPr lang="en-GB" dirty="0"/>
          </a:p>
        </p:txBody>
      </p:sp>
      <p:pic>
        <p:nvPicPr>
          <p:cNvPr id="116" name="Content Placeholder 1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913" y="598800"/>
            <a:ext cx="3186643" cy="2753719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6515100" y="3482345"/>
            <a:ext cx="711200" cy="317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Arrow 24"/>
          <p:cNvSpPr/>
          <p:nvPr/>
        </p:nvSpPr>
        <p:spPr>
          <a:xfrm>
            <a:off x="6502400" y="4053733"/>
            <a:ext cx="698500" cy="3025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772400" y="3473787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8445500" y="3473787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213600" y="3473787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8483600" y="3468382"/>
            <a:ext cx="509501" cy="88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70500" y="3473788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5943600" y="347378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711700" y="347378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30425" y="4376240"/>
            <a:ext cx="1219200" cy="790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3349625" y="4376240"/>
            <a:ext cx="508000" cy="79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362325" y="4376239"/>
            <a:ext cx="495300" cy="790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613025" y="2361415"/>
            <a:ext cx="1016000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GB" dirty="0"/>
          </a:p>
        </p:txBody>
      </p:sp>
      <p:cxnSp>
        <p:nvCxnSpPr>
          <p:cNvPr id="57" name="Straight Arrow Connector 56"/>
          <p:cNvCxnSpPr>
            <a:stCxn id="52" idx="2"/>
          </p:cNvCxnSpPr>
          <p:nvPr/>
        </p:nvCxnSpPr>
        <p:spPr>
          <a:xfrm>
            <a:off x="3121025" y="2974417"/>
            <a:ext cx="1575550" cy="74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734675" y="3482346"/>
            <a:ext cx="523125" cy="873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09725" y="4376239"/>
            <a:ext cx="508000" cy="79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633119" y="4376239"/>
            <a:ext cx="474331" cy="79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880600" y="4112487"/>
            <a:ext cx="854075" cy="81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382838" y="2974417"/>
            <a:ext cx="614363" cy="14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61931" y="52017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endParaRPr lang="en-GB" sz="2400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3857625" y="3719706"/>
            <a:ext cx="854075" cy="79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78891" y="2581902"/>
            <a:ext cx="278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yang </a:t>
            </a:r>
            <a:r>
              <a:rPr lang="en-US" dirty="0" err="1" smtClean="0"/>
              <a:t>mempunyai</a:t>
            </a:r>
            <a:r>
              <a:rPr lang="en-US" dirty="0" smtClean="0"/>
              <a:t> 2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1406110" y="5492603"/>
            <a:ext cx="42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(</a:t>
            </a:r>
            <a:r>
              <a:rPr lang="en-US" dirty="0" err="1" smtClean="0"/>
              <a:t>InsertFirst</a:t>
            </a:r>
            <a:r>
              <a:rPr lang="en-US" dirty="0" smtClean="0"/>
              <a:t>) 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4128264" y="4537576"/>
            <a:ext cx="196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Next(P)=First(L)</a:t>
            </a:r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2694653" y="3721623"/>
            <a:ext cx="258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(First(L))=P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1545825" y="3352520"/>
            <a:ext cx="11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First(L)=P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1117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52" grpId="0" animBg="1"/>
      <p:bldP spid="62" grpId="0" animBg="1"/>
      <p:bldP spid="93" grpId="0"/>
      <p:bldP spid="103" grpId="0"/>
      <p:bldP spid="103" grpId="1"/>
      <p:bldP spid="104" grpId="0"/>
      <p:bldP spid="104" grpId="1"/>
      <p:bldP spid="105" grpId="0"/>
      <p:bldP spid="105" grpId="1"/>
      <p:bldP spid="113" grpId="0"/>
      <p:bldP spid="113" grpId="1"/>
      <p:bldP spid="113" grpId="2"/>
      <p:bldP spid="1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FIRST</a:t>
            </a:r>
            <a:endParaRPr lang="en-GB" dirty="0"/>
          </a:p>
        </p:txBody>
      </p:sp>
      <p:pic>
        <p:nvPicPr>
          <p:cNvPr id="63" name="Content Placeholder 6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9527" y="795130"/>
            <a:ext cx="3147012" cy="29476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90333" y="3897855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63433" y="3897855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231533" y="3897855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66575" y="3897856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339675" y="3897856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139833" y="3897856"/>
            <a:ext cx="526742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914092" y="3897856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587192" y="3897856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55292" y="3897856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145991" y="3897855"/>
            <a:ext cx="1085542" cy="35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Arrow 14"/>
          <p:cNvSpPr/>
          <p:nvPr/>
        </p:nvSpPr>
        <p:spPr>
          <a:xfrm>
            <a:off x="4145992" y="4373216"/>
            <a:ext cx="1085542" cy="407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7038262" y="3897855"/>
            <a:ext cx="1085542" cy="35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Arrow 16"/>
          <p:cNvSpPr/>
          <p:nvPr/>
        </p:nvSpPr>
        <p:spPr>
          <a:xfrm>
            <a:off x="7038263" y="4373216"/>
            <a:ext cx="1085542" cy="407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75770" y="2416221"/>
            <a:ext cx="1016000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2" idx="2"/>
            <a:endCxn id="12" idx="1"/>
          </p:cNvCxnSpPr>
          <p:nvPr/>
        </p:nvCxnSpPr>
        <p:spPr>
          <a:xfrm>
            <a:off x="1183770" y="3029223"/>
            <a:ext cx="1171522" cy="13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4189" y="4780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671519" y="51060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P=FIRST(L)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016734" y="2704132"/>
            <a:ext cx="2731335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FIRST(L)=NEXT(FIRST(L))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22" idx="2"/>
          </p:cNvCxnSpPr>
          <p:nvPr/>
        </p:nvCxnSpPr>
        <p:spPr>
          <a:xfrm>
            <a:off x="1183770" y="3029223"/>
            <a:ext cx="4943113" cy="85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58282" y="4935349"/>
            <a:ext cx="2731335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PREV(FIRST(L))=NIL</a:t>
            </a:r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587191" y="3897855"/>
            <a:ext cx="534757" cy="88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28146" y="2859161"/>
            <a:ext cx="2731335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NEXT(P)=NIL</a:t>
            </a:r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247561" y="3897856"/>
            <a:ext cx="500507" cy="85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339675" y="3897855"/>
            <a:ext cx="558800" cy="88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339675" y="3897855"/>
            <a:ext cx="558800" cy="850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355292" y="3897855"/>
            <a:ext cx="558800" cy="85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1661" y="5750504"/>
            <a:ext cx="540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Akan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terdepan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3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7" grpId="0" animBg="1"/>
      <p:bldP spid="22" grpId="0" animBg="1"/>
      <p:bldP spid="30" grpId="0"/>
      <p:bldP spid="30" grpId="1"/>
      <p:bldP spid="31" grpId="0"/>
      <p:bldP spid="31" grpId="1"/>
      <p:bldP spid="32" grpId="0" animBg="1"/>
      <p:bldP spid="32" grpId="1" animBg="1"/>
      <p:bldP spid="37" grpId="0" animBg="1"/>
      <p:bldP spid="37" grpId="1" animBg="1"/>
      <p:bldP spid="44" grpId="0" animBg="1"/>
      <p:bldP spid="44" grpId="1" animBg="1"/>
      <p:bldP spid="62" grpId="0"/>
      <p:bldP spid="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INSERT LAST ?</a:t>
            </a:r>
          </a:p>
          <a:p>
            <a:pPr marL="0" indent="0">
              <a:buNone/>
            </a:pPr>
            <a:r>
              <a:rPr lang="en-US" sz="2800" dirty="0" smtClean="0"/>
              <a:t>INSERT AFTER ?</a:t>
            </a:r>
          </a:p>
          <a:p>
            <a:pPr marL="0" indent="0">
              <a:buNone/>
            </a:pPr>
            <a:r>
              <a:rPr lang="en-US" sz="2800" dirty="0" smtClean="0"/>
              <a:t>DELETE AFTER ?</a:t>
            </a:r>
          </a:p>
          <a:p>
            <a:pPr marL="0" indent="0">
              <a:buNone/>
            </a:pPr>
            <a:r>
              <a:rPr lang="en-US" sz="2800" dirty="0" smtClean="0"/>
              <a:t>DELETE LAST 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PELAJARI PADA MODUL STRUKTUR DATA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846042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917" y="1763023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dirty="0" smtClean="0"/>
              <a:t>Tugas minggu depan PSDA 9</a:t>
            </a:r>
          </a:p>
          <a:p>
            <a:pPr marL="0" indent="0" algn="ctr">
              <a:buNone/>
            </a:pPr>
            <a:r>
              <a:rPr lang="id-ID" sz="15000" dirty="0" smtClean="0">
                <a:sym typeface="Wingdings" pitchFamily="2" charset="2"/>
              </a:rPr>
              <a:t></a:t>
            </a:r>
            <a:endParaRPr lang="en-US" sz="15000" dirty="0" smtClean="0"/>
          </a:p>
        </p:txBody>
      </p:sp>
    </p:spTree>
    <p:extLst>
      <p:ext uri="{BB962C8B-B14F-4D97-AF65-F5344CB8AC3E}">
        <p14:creationId xmlns:p14="http://schemas.microsoft.com/office/powerpoint/2010/main" val="4019131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85944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1269</TotalTime>
  <Words>246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LIST DENGAN DOUBEL POINTER</vt:lpstr>
      <vt:lpstr>LIST DENGAN DOUBEL POINTER</vt:lpstr>
      <vt:lpstr>DEFINISI LIST DOUBLE POINTER</vt:lpstr>
      <vt:lpstr>REPRESENTASI LIST DOUBEL POINTER</vt:lpstr>
      <vt:lpstr>INSERT FIRST </vt:lpstr>
      <vt:lpstr>DELETE FIRST</vt:lpstr>
      <vt:lpstr> 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DOBEL POINTER</dc:title>
  <dc:creator>ryann</dc:creator>
  <cp:lastModifiedBy>Labdas</cp:lastModifiedBy>
  <cp:revision>50</cp:revision>
  <dcterms:created xsi:type="dcterms:W3CDTF">2014-11-15T14:44:05Z</dcterms:created>
  <dcterms:modified xsi:type="dcterms:W3CDTF">2015-11-23T07:13:31Z</dcterms:modified>
</cp:coreProperties>
</file>