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9A1C-F215-4A6A-A17C-14DE1CE0B79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0691-0007-4937-BDB5-3DFCC25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9A1C-F215-4A6A-A17C-14DE1CE0B79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0691-0007-4937-BDB5-3DFCC25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9A1C-F215-4A6A-A17C-14DE1CE0B79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0691-0007-4937-BDB5-3DFCC25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9A1C-F215-4A6A-A17C-14DE1CE0B79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0691-0007-4937-BDB5-3DFCC25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4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9A1C-F215-4A6A-A17C-14DE1CE0B79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0691-0007-4937-BDB5-3DFCC25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9A1C-F215-4A6A-A17C-14DE1CE0B79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0691-0007-4937-BDB5-3DFCC25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9A1C-F215-4A6A-A17C-14DE1CE0B79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0691-0007-4937-BDB5-3DFCC25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2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9A1C-F215-4A6A-A17C-14DE1CE0B79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0691-0007-4937-BDB5-3DFCC25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6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9A1C-F215-4A6A-A17C-14DE1CE0B79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0691-0007-4937-BDB5-3DFCC25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3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9A1C-F215-4A6A-A17C-14DE1CE0B79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0691-0007-4937-BDB5-3DFCC25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9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9A1C-F215-4A6A-A17C-14DE1CE0B79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0691-0007-4937-BDB5-3DFCC25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59A1C-F215-4A6A-A17C-14DE1CE0B799}" type="datetimeFigureOut">
              <a:rPr lang="en-US" smtClean="0"/>
              <a:t>11/15/2015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0691-0007-4937-BDB5-3DFCC2560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87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List Linier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Sirkuler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List Linier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Sirkuler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Merupakan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representasi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yang </a:t>
            </a:r>
            <a:r>
              <a:rPr lang="en-US" dirty="0" err="1" smtClean="0">
                <a:solidFill>
                  <a:schemeClr val="bg1"/>
                </a:solidFill>
              </a:rPr>
              <a:t>dipakai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jika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dilakukan</a:t>
            </a:r>
            <a:r>
              <a:rPr lang="en-US" dirty="0" smtClean="0">
                <a:solidFill>
                  <a:schemeClr val="bg1"/>
                </a:solidFill>
              </a:rPr>
              <a:t> proses </a:t>
            </a:r>
            <a:r>
              <a:rPr lang="en-US" dirty="0" err="1">
                <a:solidFill>
                  <a:schemeClr val="bg1"/>
                </a:solidFill>
              </a:rPr>
              <a:t>terus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menerus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terhadap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anggota</a:t>
            </a:r>
            <a:r>
              <a:rPr lang="en-US" dirty="0">
                <a:solidFill>
                  <a:schemeClr val="bg1"/>
                </a:solidFill>
              </a:rPr>
              <a:t> list. </a:t>
            </a:r>
            <a:r>
              <a:rPr lang="en-US" dirty="0" err="1">
                <a:solidFill>
                  <a:schemeClr val="bg1"/>
                </a:solidFill>
              </a:rPr>
              <a:t>Seakan-akan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terjadi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suatu“loop</a:t>
            </a:r>
            <a:r>
              <a:rPr lang="en-US" dirty="0" smtClean="0">
                <a:solidFill>
                  <a:schemeClr val="bg1"/>
                </a:solidFill>
              </a:rPr>
              <a:t>”.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</a:rPr>
              <a:t>First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List Linier </a:t>
            </a:r>
            <a:r>
              <a:rPr lang="en-US" dirty="0" err="1" smtClean="0">
                <a:solidFill>
                  <a:schemeClr val="bg1"/>
                </a:solidFill>
              </a:rPr>
              <a:t>Sirkuler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tidak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karena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sebenarnya</a:t>
            </a:r>
            <a:r>
              <a:rPr lang="en-US" dirty="0" smtClean="0">
                <a:solidFill>
                  <a:schemeClr val="bg1"/>
                </a:solidFill>
              </a:rPr>
              <a:t> First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Current Position (</a:t>
            </a:r>
            <a:r>
              <a:rPr lang="en-US" dirty="0" err="1" smtClean="0">
                <a:solidFill>
                  <a:schemeClr val="bg1"/>
                </a:solidFill>
              </a:rPr>
              <a:t>Posisi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dimana</a:t>
            </a:r>
            <a:r>
              <a:rPr lang="en-US" dirty="0" smtClean="0">
                <a:solidFill>
                  <a:schemeClr val="bg1"/>
                </a:solidFill>
              </a:rPr>
              <a:t> pointer </a:t>
            </a:r>
            <a:r>
              <a:rPr lang="en-US" dirty="0" err="1" smtClean="0">
                <a:solidFill>
                  <a:schemeClr val="bg1"/>
                </a:solidFill>
              </a:rPr>
              <a:t>berada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pPr marL="0" indent="0" algn="just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1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Karakteristik</a:t>
            </a:r>
            <a:r>
              <a:rPr lang="en-US" dirty="0" smtClean="0">
                <a:solidFill>
                  <a:schemeClr val="bg1"/>
                </a:solidFill>
              </a:rPr>
              <a:t> List Linier </a:t>
            </a:r>
            <a:r>
              <a:rPr lang="en-US" dirty="0" err="1" smtClean="0">
                <a:solidFill>
                  <a:schemeClr val="bg1"/>
                </a:solidFill>
              </a:rPr>
              <a:t>Sirkuler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Elemen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pertama</a:t>
            </a:r>
            <a:r>
              <a:rPr lang="en-US" dirty="0" smtClean="0">
                <a:solidFill>
                  <a:schemeClr val="bg1"/>
                </a:solidFill>
              </a:rPr>
              <a:t> : First(L)= P,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P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address </a:t>
            </a:r>
            <a:r>
              <a:rPr lang="en-US" dirty="0" err="1" smtClean="0">
                <a:solidFill>
                  <a:schemeClr val="bg1"/>
                </a:solidFill>
              </a:rPr>
              <a:t>salah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elemen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list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Elemen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terakhir</a:t>
            </a:r>
            <a:r>
              <a:rPr lang="en-US" dirty="0" smtClean="0">
                <a:solidFill>
                  <a:schemeClr val="bg1"/>
                </a:solidFill>
              </a:rPr>
              <a:t> : Last(L)= P, Next(P)= First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List </a:t>
            </a:r>
            <a:r>
              <a:rPr lang="en-US" dirty="0" err="1" smtClean="0">
                <a:solidFill>
                  <a:schemeClr val="bg1"/>
                </a:solidFill>
              </a:rPr>
              <a:t>kosong</a:t>
            </a:r>
            <a:r>
              <a:rPr lang="en-US" dirty="0" smtClean="0">
                <a:solidFill>
                  <a:schemeClr val="bg1"/>
                </a:solidFill>
              </a:rPr>
              <a:t> : First(L) = Nil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7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Gambaran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Karakteristik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List Linier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Sirkuler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84612"/>
            <a:ext cx="6472403" cy="3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400800" y="26670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67500" y="2384612"/>
            <a:ext cx="55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Last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52561" y="4446348"/>
            <a:ext cx="2667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52560" y="4163960"/>
            <a:ext cx="62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Last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5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Struktur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List Linier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Sirkuler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06" y="1905000"/>
            <a:ext cx="3667832" cy="4054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0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Last </a:t>
            </a:r>
            <a:r>
              <a:rPr lang="en-US" sz="2800" dirty="0" err="1" smtClean="0">
                <a:solidFill>
                  <a:schemeClr val="bg1"/>
                </a:solidFill>
              </a:rPr>
              <a:t>dari</a:t>
            </a:r>
            <a:r>
              <a:rPr lang="en-US" sz="2800" dirty="0" smtClean="0">
                <a:solidFill>
                  <a:schemeClr val="bg1"/>
                </a:solidFill>
              </a:rPr>
              <a:t> list </a:t>
            </a:r>
            <a:r>
              <a:rPr lang="en-US" sz="2800" dirty="0" err="1" smtClean="0">
                <a:solidFill>
                  <a:schemeClr val="bg1"/>
                </a:solidFill>
              </a:rPr>
              <a:t>harus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selalu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menyambung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ke</a:t>
            </a:r>
            <a:r>
              <a:rPr lang="en-US" sz="2800" dirty="0" smtClean="0">
                <a:solidFill>
                  <a:schemeClr val="bg1"/>
                </a:solidFill>
              </a:rPr>
              <a:t> first </a:t>
            </a:r>
            <a:r>
              <a:rPr lang="en-US" sz="2800" dirty="0" err="1" smtClean="0">
                <a:solidFill>
                  <a:schemeClr val="bg1"/>
                </a:solidFill>
              </a:rPr>
              <a:t>dari</a:t>
            </a:r>
            <a:r>
              <a:rPr lang="en-US" sz="2800" dirty="0" smtClean="0">
                <a:solidFill>
                  <a:schemeClr val="bg1"/>
                </a:solidFill>
              </a:rPr>
              <a:t> list , </a:t>
            </a:r>
            <a:r>
              <a:rPr lang="en-US" sz="2800" dirty="0" err="1" smtClean="0">
                <a:solidFill>
                  <a:schemeClr val="bg1"/>
                </a:solidFill>
              </a:rPr>
              <a:t>maka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dari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itu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setiap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operasi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fungsi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harus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dilakukan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penyambungan</a:t>
            </a:r>
            <a:r>
              <a:rPr lang="en-US" sz="2800" dirty="0" smtClean="0">
                <a:solidFill>
                  <a:schemeClr val="bg1"/>
                </a:solidFill>
              </a:rPr>
              <a:t> next </a:t>
            </a:r>
            <a:r>
              <a:rPr lang="en-US" sz="2800" dirty="0" err="1" smtClean="0">
                <a:solidFill>
                  <a:schemeClr val="bg1"/>
                </a:solidFill>
              </a:rPr>
              <a:t>dari</a:t>
            </a:r>
            <a:r>
              <a:rPr lang="en-US" sz="2800" dirty="0" smtClean="0">
                <a:solidFill>
                  <a:schemeClr val="bg1"/>
                </a:solidFill>
              </a:rPr>
              <a:t> last , </a:t>
            </a:r>
            <a:r>
              <a:rPr lang="en-US" sz="2800" dirty="0" err="1" smtClean="0">
                <a:solidFill>
                  <a:schemeClr val="bg1"/>
                </a:solidFill>
              </a:rPr>
              <a:t>misal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pada</a:t>
            </a:r>
            <a:r>
              <a:rPr lang="en-US" sz="2800" dirty="0" smtClean="0">
                <a:solidFill>
                  <a:schemeClr val="bg1"/>
                </a:solidFill>
              </a:rPr>
              <a:t> Insert First :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94211"/>
            <a:ext cx="3048000" cy="339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667000" y="6096000"/>
            <a:ext cx="3124200" cy="292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41414"/>
      </a:dk1>
      <a:lt1>
        <a:sysClr val="window" lastClr="F8F8F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116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List Linier Sirkuler</vt:lpstr>
      <vt:lpstr>List Linier Sirkuler</vt:lpstr>
      <vt:lpstr>Karakteristik List Linier Sirkuler</vt:lpstr>
      <vt:lpstr>Gambaran Karakteristik  List Linier Sirkuler</vt:lpstr>
      <vt:lpstr>Struktur List Linier Sirkuler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Linier Sirkuler</dc:title>
  <dc:creator>Nadhea6</dc:creator>
  <cp:lastModifiedBy>Nadhea6</cp:lastModifiedBy>
  <cp:revision>5</cp:revision>
  <dcterms:created xsi:type="dcterms:W3CDTF">2015-11-15T08:52:19Z</dcterms:created>
  <dcterms:modified xsi:type="dcterms:W3CDTF">2015-11-15T10:36:56Z</dcterms:modified>
</cp:coreProperties>
</file>