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0549-9F9A-4214-8899-F570A5872DCF}" type="datetimeFigureOut">
              <a:rPr lang="id-ID" smtClean="0"/>
              <a:t>26/09/2015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610-1DF9-4D65-A889-90212B4E21F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277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0549-9F9A-4214-8899-F570A5872DCF}" type="datetimeFigureOut">
              <a:rPr lang="id-ID" smtClean="0"/>
              <a:t>26/09/2015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610-1DF9-4D65-A889-90212B4E21F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748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0549-9F9A-4214-8899-F570A5872DCF}" type="datetimeFigureOut">
              <a:rPr lang="id-ID" smtClean="0"/>
              <a:t>26/09/2015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610-1DF9-4D65-A889-90212B4E21F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908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0549-9F9A-4214-8899-F570A5872DCF}" type="datetimeFigureOut">
              <a:rPr lang="id-ID" smtClean="0"/>
              <a:t>26/09/2015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610-1DF9-4D65-A889-90212B4E21F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958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0549-9F9A-4214-8899-F570A5872DCF}" type="datetimeFigureOut">
              <a:rPr lang="id-ID" smtClean="0"/>
              <a:t>26/09/2015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610-1DF9-4D65-A889-90212B4E21F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409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0549-9F9A-4214-8899-F570A5872DCF}" type="datetimeFigureOut">
              <a:rPr lang="id-ID" smtClean="0"/>
              <a:t>26/09/2015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610-1DF9-4D65-A889-90212B4E21F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567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0549-9F9A-4214-8899-F570A5872DCF}" type="datetimeFigureOut">
              <a:rPr lang="id-ID" smtClean="0"/>
              <a:t>26/09/2015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610-1DF9-4D65-A889-90212B4E21F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799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0549-9F9A-4214-8899-F570A5872DCF}" type="datetimeFigureOut">
              <a:rPr lang="id-ID" smtClean="0"/>
              <a:t>26/09/2015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610-1DF9-4D65-A889-90212B4E21F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237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0549-9F9A-4214-8899-F570A5872DCF}" type="datetimeFigureOut">
              <a:rPr lang="id-ID" smtClean="0"/>
              <a:t>26/09/2015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610-1DF9-4D65-A889-90212B4E21F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111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0549-9F9A-4214-8899-F570A5872DCF}" type="datetimeFigureOut">
              <a:rPr lang="id-ID" smtClean="0"/>
              <a:t>26/09/2015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610-1DF9-4D65-A889-90212B4E21F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16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0549-9F9A-4214-8899-F570A5872DCF}" type="datetimeFigureOut">
              <a:rPr lang="id-ID" smtClean="0"/>
              <a:t>26/09/2015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610-1DF9-4D65-A889-90212B4E21F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891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50549-9F9A-4214-8899-F570A5872DCF}" type="datetimeFigureOut">
              <a:rPr lang="id-ID" smtClean="0"/>
              <a:t>26/09/2015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85610-1DF9-4D65-A889-90212B4E21F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556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List Linier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Pertemuan 4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43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Definisi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3996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Kumpulan dari elemen bertipe sama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STRUKTUR: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bg1"/>
                </a:solidFill>
              </a:rPr>
              <a:t>Type elmtList: &lt;Info : InfoType, Next : address&gt;</a:t>
            </a:r>
          </a:p>
          <a:p>
            <a:pPr marL="0" indent="0">
              <a:buNone/>
            </a:pPr>
            <a:r>
              <a:rPr lang="id-ID" dirty="0">
                <a:solidFill>
                  <a:schemeClr val="bg1"/>
                </a:solidFill>
              </a:rPr>
              <a:t>	</a:t>
            </a:r>
            <a:r>
              <a:rPr lang="id-ID" dirty="0" smtClean="0">
                <a:solidFill>
                  <a:schemeClr val="bg1"/>
                </a:solidFill>
              </a:rPr>
              <a:t>1. Info : Informasi mengenai elemen</a:t>
            </a:r>
          </a:p>
          <a:p>
            <a:pPr marL="0" indent="0">
              <a:buNone/>
            </a:pPr>
            <a:r>
              <a:rPr lang="id-ID" dirty="0">
                <a:solidFill>
                  <a:schemeClr val="bg1"/>
                </a:solidFill>
              </a:rPr>
              <a:t>	</a:t>
            </a:r>
            <a:r>
              <a:rPr lang="id-ID" dirty="0" smtClean="0">
                <a:solidFill>
                  <a:schemeClr val="bg1"/>
                </a:solidFill>
              </a:rPr>
              <a:t>2. Next: Alamat elemen suksesor</a:t>
            </a:r>
          </a:p>
          <a:p>
            <a:pPr marL="0" indent="0">
              <a:buNone/>
            </a:pPr>
            <a:endParaRPr lang="id-ID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59" t="72952" r="40443" b="13524"/>
          <a:stretch/>
        </p:blipFill>
        <p:spPr bwMode="auto">
          <a:xfrm>
            <a:off x="3949753" y="4653136"/>
            <a:ext cx="1269705" cy="113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656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lnSpcReduction="10000"/>
          </a:bodyPr>
          <a:lstStyle/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>
                <a:solidFill>
                  <a:schemeClr val="bg1"/>
                </a:solidFill>
              </a:rPr>
              <a:t>Dikenali: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>
                <a:solidFill>
                  <a:schemeClr val="bg1"/>
                </a:solidFill>
              </a:rPr>
              <a:t>Elemen pertama, diakses melalui alamat elemen pertama (First)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>
                <a:solidFill>
                  <a:schemeClr val="bg1"/>
                </a:solidFill>
              </a:rPr>
              <a:t>Alamat elemen berikutnya diakses melalui Next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>
                <a:solidFill>
                  <a:schemeClr val="bg1"/>
                </a:solidFill>
              </a:rPr>
              <a:t>Tiap elemen mempunyai alamat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>
                <a:solidFill>
                  <a:schemeClr val="bg1"/>
                </a:solidFill>
              </a:rPr>
              <a:t>Elemen terakhir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6" t="37072" r="35291" b="29339"/>
          <a:stretch/>
        </p:blipFill>
        <p:spPr bwMode="auto">
          <a:xfrm>
            <a:off x="3347864" y="476672"/>
            <a:ext cx="4002620" cy="2329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9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Jika L : List, P : address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Alamat elemen pertama : First(L)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Elemen yang diacu P : Info(P) dan Next(P)</a:t>
            </a:r>
          </a:p>
          <a:p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6" t="34653" r="58160" b="54306"/>
          <a:stretch/>
        </p:blipFill>
        <p:spPr bwMode="auto">
          <a:xfrm>
            <a:off x="855649" y="2828883"/>
            <a:ext cx="3486882" cy="1104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2" t="35315" r="62032" b="38511"/>
          <a:stretch/>
        </p:blipFill>
        <p:spPr bwMode="auto">
          <a:xfrm>
            <a:off x="4716016" y="2828883"/>
            <a:ext cx="3096344" cy="2579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1" t="41692" r="62033" b="48902"/>
          <a:stretch/>
        </p:blipFill>
        <p:spPr bwMode="auto">
          <a:xfrm>
            <a:off x="850892" y="4291706"/>
            <a:ext cx="3463574" cy="1036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447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73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List Linier</vt:lpstr>
      <vt:lpstr>Definisi</vt:lpstr>
      <vt:lpstr>PowerPoint Presentation</vt:lpstr>
      <vt:lpstr>Jika L : List, P : address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Linier</dc:title>
  <dc:creator>User</dc:creator>
  <cp:lastModifiedBy>User</cp:lastModifiedBy>
  <cp:revision>3</cp:revision>
  <dcterms:created xsi:type="dcterms:W3CDTF">2015-09-26T11:45:00Z</dcterms:created>
  <dcterms:modified xsi:type="dcterms:W3CDTF">2015-09-26T12:05:47Z</dcterms:modified>
</cp:coreProperties>
</file>