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berkait</a:t>
            </a:r>
            <a:r>
              <a:rPr lang="en-US" dirty="0" smtClean="0"/>
              <a:t> linier </a:t>
            </a:r>
            <a:r>
              <a:rPr lang="en-US" dirty="0" err="1" smtClean="0"/>
              <a:t>implisit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first </a:t>
            </a:r>
            <a:r>
              <a:rPr lang="en-US" dirty="0" err="1" smtClean="0"/>
              <a:t>eksplisit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8171"/>
            <a:ext cx="10131425" cy="185709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List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2 </a:t>
            </a:r>
            <a:r>
              <a:rPr lang="en-US" sz="3200" dirty="0" err="1" smtClean="0"/>
              <a:t>komponen</a:t>
            </a:r>
            <a:r>
              <a:rPr lang="en-US" sz="3200" dirty="0" smtClean="0"/>
              <a:t>, info </a:t>
            </a:r>
            <a:r>
              <a:rPr lang="en-US" sz="3200" dirty="0" err="1" smtClean="0"/>
              <a:t>dan</a:t>
            </a:r>
            <a:r>
              <a:rPr lang="en-US" sz="3200" dirty="0" smtClean="0"/>
              <a:t> address</a:t>
            </a:r>
          </a:p>
          <a:p>
            <a:r>
              <a:rPr lang="en-US" sz="3200" dirty="0" smtClean="0"/>
              <a:t>Info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list </a:t>
            </a:r>
            <a:r>
              <a:rPr lang="en-US" sz="3200" dirty="0" err="1" smtClean="0"/>
              <a:t>dan</a:t>
            </a:r>
            <a:r>
              <a:rPr lang="en-US" sz="3200" dirty="0" smtClean="0"/>
              <a:t> address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penunjuk</a:t>
            </a:r>
            <a:r>
              <a:rPr lang="en-US" sz="3200" dirty="0" smtClean="0"/>
              <a:t> </a:t>
            </a:r>
            <a:r>
              <a:rPr lang="en-US" sz="3200" dirty="0" err="1" smtClean="0"/>
              <a:t>elemen</a:t>
            </a:r>
            <a:r>
              <a:rPr lang="en-US" sz="3200" dirty="0" smtClean="0"/>
              <a:t> </a:t>
            </a:r>
            <a:r>
              <a:rPr lang="en-US" sz="3200" dirty="0" err="1" smtClean="0"/>
              <a:t>selanjutnya</a:t>
            </a:r>
            <a:endParaRPr lang="en-US" sz="3200" dirty="0" smtClean="0"/>
          </a:p>
          <a:p>
            <a:r>
              <a:rPr lang="en-US" sz="3200" dirty="0" smtClean="0"/>
              <a:t>First(L)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alamat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list </a:t>
            </a:r>
          </a:p>
          <a:p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70599" y="4027578"/>
            <a:ext cx="4488101" cy="2476518"/>
            <a:chOff x="805639" y="3452812"/>
            <a:chExt cx="4537399" cy="24765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805639" y="3845691"/>
              <a:ext cx="472969" cy="333378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53428" y="4262443"/>
              <a:ext cx="945938" cy="595317"/>
              <a:chOff x="2500298" y="3714752"/>
              <a:chExt cx="857256" cy="35719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928926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00298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97100" y="4262443"/>
              <a:ext cx="945938" cy="595317"/>
              <a:chOff x="2500298" y="3714752"/>
              <a:chExt cx="857256" cy="35719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2928926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00298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35850" y="4262443"/>
              <a:ext cx="945938" cy="595317"/>
              <a:chOff x="2500298" y="3714752"/>
              <a:chExt cx="857256" cy="357190"/>
            </a:xfrm>
            <a:grpFill/>
          </p:grpSpPr>
          <p:sp>
            <p:nvSpPr>
              <p:cNvPr id="12" name="Rectangle 11"/>
              <p:cNvSpPr/>
              <p:nvPr/>
            </p:nvSpPr>
            <p:spPr>
              <a:xfrm>
                <a:off x="2928926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00298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4" name="Straight Arrow Connector 13"/>
            <p:cNvCxnSpPr>
              <a:endCxn id="7" idx="1"/>
            </p:cNvCxnSpPr>
            <p:nvPr/>
          </p:nvCxnSpPr>
          <p:spPr>
            <a:xfrm>
              <a:off x="1243975" y="4024317"/>
              <a:ext cx="709453" cy="535785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752218" y="4619633"/>
              <a:ext cx="541288" cy="15873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013469" y="4619633"/>
              <a:ext cx="541288" cy="15873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692815" y="3452812"/>
              <a:ext cx="1357322" cy="500066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informasi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7290" y="5500702"/>
              <a:ext cx="2643206" cy="428628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Next pointer field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2"/>
              <a:endCxn id="18" idx="0"/>
            </p:cNvCxnSpPr>
            <p:nvPr/>
          </p:nvCxnSpPr>
          <p:spPr>
            <a:xfrm rot="16200000" flipH="1">
              <a:off x="2349416" y="5171225"/>
              <a:ext cx="642942" cy="16011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7" idx="0"/>
            <a:endCxn id="17" idx="2"/>
          </p:cNvCxnSpPr>
          <p:nvPr/>
        </p:nvCxnSpPr>
        <p:spPr>
          <a:xfrm flipV="1">
            <a:off x="4839833" y="4527644"/>
            <a:ext cx="179591" cy="309565"/>
          </a:xfrm>
          <a:prstGeom prst="straightConnector1">
            <a:avLst/>
          </a:prstGeom>
          <a:solidFill>
            <a:schemeClr val="bg2">
              <a:lumMod val="75000"/>
            </a:schemeClr>
          </a:solidFill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90868" y="4866975"/>
            <a:ext cx="464412" cy="56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34955" y="4039424"/>
            <a:ext cx="1139118" cy="43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First(L)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list </a:t>
            </a:r>
            <a:r>
              <a:rPr lang="en-US" dirty="0" err="1" smtClean="0"/>
              <a:t>dengan</a:t>
            </a:r>
            <a:r>
              <a:rPr lang="en-US" dirty="0" smtClean="0"/>
              <a:t> first </a:t>
            </a:r>
            <a:r>
              <a:rPr lang="en-US" dirty="0" err="1" smtClean="0"/>
              <a:t>implisit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8171"/>
            <a:ext cx="10131425" cy="1857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pendefinisian</a:t>
            </a:r>
            <a:r>
              <a:rPr lang="en-US" sz="3200" dirty="0" smtClean="0"/>
              <a:t> </a:t>
            </a:r>
            <a:r>
              <a:rPr lang="en-US" sz="3200" dirty="0" err="1" smtClean="0"/>
              <a:t>implisit</a:t>
            </a:r>
            <a:r>
              <a:rPr lang="en-US" sz="3200" dirty="0" smtClean="0"/>
              <a:t>, </a:t>
            </a:r>
            <a:r>
              <a:rPr lang="en-US" sz="3200" dirty="0" err="1" smtClean="0"/>
              <a:t>elemen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list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List L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sendiri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16253" y="4027578"/>
            <a:ext cx="3942441" cy="2476518"/>
            <a:chOff x="1357290" y="3452812"/>
            <a:chExt cx="3985748" cy="2476518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" name="Group 4"/>
            <p:cNvGrpSpPr/>
            <p:nvPr/>
          </p:nvGrpSpPr>
          <p:grpSpPr>
            <a:xfrm>
              <a:off x="1953428" y="4262443"/>
              <a:ext cx="945938" cy="595317"/>
              <a:chOff x="2500298" y="3714752"/>
              <a:chExt cx="857256" cy="35719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928926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00298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97100" y="4262443"/>
              <a:ext cx="945938" cy="595317"/>
              <a:chOff x="2500298" y="3714752"/>
              <a:chExt cx="857256" cy="35719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2928926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00298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35850" y="4262443"/>
              <a:ext cx="945938" cy="595317"/>
              <a:chOff x="2500298" y="3714752"/>
              <a:chExt cx="857256" cy="357190"/>
            </a:xfrm>
            <a:grpFill/>
          </p:grpSpPr>
          <p:sp>
            <p:nvSpPr>
              <p:cNvPr id="12" name="Rectangle 11"/>
              <p:cNvSpPr/>
              <p:nvPr/>
            </p:nvSpPr>
            <p:spPr>
              <a:xfrm>
                <a:off x="2928926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00298" y="3714752"/>
                <a:ext cx="428628" cy="35719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4" name="Straight Arrow Connector 13"/>
            <p:cNvCxnSpPr>
              <a:stCxn id="28" idx="3"/>
              <a:endCxn id="7" idx="1"/>
            </p:cNvCxnSpPr>
            <p:nvPr/>
          </p:nvCxnSpPr>
          <p:spPr>
            <a:xfrm>
              <a:off x="1390888" y="4560101"/>
              <a:ext cx="562540" cy="1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752218" y="4619633"/>
              <a:ext cx="541288" cy="15873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013469" y="4619633"/>
              <a:ext cx="541288" cy="15873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692815" y="3452812"/>
              <a:ext cx="1357322" cy="500066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informasi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7290" y="5500702"/>
              <a:ext cx="2643206" cy="428628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Next pointer field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2"/>
              <a:endCxn id="18" idx="0"/>
            </p:cNvCxnSpPr>
            <p:nvPr/>
          </p:nvCxnSpPr>
          <p:spPr>
            <a:xfrm rot="16200000" flipH="1">
              <a:off x="2349416" y="5171225"/>
              <a:ext cx="642942" cy="16011"/>
            </a:xfrm>
            <a:prstGeom prst="straightConnector1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7" idx="0"/>
            <a:endCxn id="17" idx="2"/>
          </p:cNvCxnSpPr>
          <p:nvPr/>
        </p:nvCxnSpPr>
        <p:spPr>
          <a:xfrm flipV="1">
            <a:off x="4839833" y="4527644"/>
            <a:ext cx="179591" cy="309565"/>
          </a:xfrm>
          <a:prstGeom prst="straightConnector1">
            <a:avLst/>
          </a:prstGeom>
          <a:solidFill>
            <a:schemeClr val="bg2">
              <a:lumMod val="75000"/>
            </a:schemeClr>
          </a:solidFill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490868" y="4866975"/>
            <a:ext cx="464412" cy="56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28153" y="4915660"/>
            <a:ext cx="521333" cy="43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70" y="2589614"/>
            <a:ext cx="5344271" cy="33246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1" y="2589615"/>
            <a:ext cx="5182323" cy="3324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8859" y="5749724"/>
            <a:ext cx="2522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ksplisit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1661" y="5749724"/>
            <a:ext cx="2329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Implisit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8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264</TotalTime>
  <Words>72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List berkait linier implisit </vt:lpstr>
      <vt:lpstr>Tipe list dengan first eksplisit</vt:lpstr>
      <vt:lpstr>Tipe list dengan first implisit</vt:lpstr>
      <vt:lpstr>Perbedaan eksplisit dan implisit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berkait linier</dc:title>
  <dc:creator>yusuf galih aji putra</dc:creator>
  <cp:lastModifiedBy>Labdas</cp:lastModifiedBy>
  <cp:revision>6</cp:revision>
  <dcterms:created xsi:type="dcterms:W3CDTF">2015-10-04T05:19:58Z</dcterms:created>
  <dcterms:modified xsi:type="dcterms:W3CDTF">2015-10-05T06:58:15Z</dcterms:modified>
</cp:coreProperties>
</file>