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C36F5-8805-4BC0-9A92-A4C9DD3A22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7ABB-02C8-4377-8FA9-66FD52F6596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QUEUE</a:t>
            </a:r>
            <a:endParaRPr lang="en-US" sz="88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67400"/>
            <a:ext cx="6172200" cy="381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STRUKTUR DATA 			PERTEMUAN 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0" y="1905000"/>
            <a:ext cx="4572000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queue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stack, queue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First In First Out (FIFO).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Queue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element;</a:t>
            </a:r>
          </a:p>
          <a:p>
            <a:r>
              <a:rPr lang="en-US" dirty="0" smtClean="0"/>
              <a:t>Head element</a:t>
            </a:r>
          </a:p>
          <a:p>
            <a:r>
              <a:rPr lang="en-US" dirty="0" smtClean="0"/>
              <a:t>Tail  element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Queue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 : </a:t>
            </a:r>
            <a:r>
              <a:rPr lang="en-US" dirty="0" err="1" smtClean="0"/>
              <a:t>menambah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Tail element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 : </a:t>
            </a:r>
            <a:r>
              <a:rPr lang="en-US" dirty="0" err="1" smtClean="0"/>
              <a:t>mengambil</a:t>
            </a:r>
            <a:r>
              <a:rPr lang="en-US" dirty="0" smtClean="0"/>
              <a:t>/ </a:t>
            </a:r>
            <a:r>
              <a:rPr lang="en-US" dirty="0" err="1" smtClean="0"/>
              <a:t>menghapus</a:t>
            </a:r>
            <a:r>
              <a:rPr lang="en-US" dirty="0" smtClean="0"/>
              <a:t> data  </a:t>
            </a:r>
            <a:r>
              <a:rPr lang="en-US" dirty="0" err="1" smtClean="0"/>
              <a:t>pada</a:t>
            </a:r>
            <a:r>
              <a:rPr lang="en-US" dirty="0" smtClean="0"/>
              <a:t> Head 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3276600" cy="838200"/>
          </a:xfrm>
        </p:spPr>
        <p:txBody>
          <a:bodyPr>
            <a:noAutofit/>
          </a:bodyPr>
          <a:lstStyle/>
          <a:p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Queue ?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98" y="533400"/>
            <a:ext cx="349009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066800"/>
            <a:ext cx="676656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Empty queue		Size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Enqueue</a:t>
            </a:r>
            <a:r>
              <a:rPr lang="en-US" dirty="0" smtClean="0"/>
              <a:t> (5)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dirty="0" smtClean="0"/>
              <a:t>(9)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dirty="0" smtClean="0"/>
              <a:t>(1)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dirty="0" smtClean="0"/>
              <a:t>(6)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3810000" cy="533400"/>
          </a:xfrm>
        </p:spPr>
        <p:txBody>
          <a:bodyPr/>
          <a:lstStyle/>
          <a:p>
            <a:r>
              <a:rPr lang="en-US" dirty="0" err="1" smtClean="0"/>
              <a:t>Ilustration</a:t>
            </a:r>
            <a:r>
              <a:rPr lang="en-US" dirty="0" smtClean="0"/>
              <a:t> of queue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40647" y="1981200"/>
            <a:ext cx="838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9579" y="1981200"/>
            <a:ext cx="8382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7779" y="1981200"/>
            <a:ext cx="838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4647" y="1981200"/>
            <a:ext cx="838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630360" y="1981200"/>
            <a:ext cx="838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42793" y="2772474"/>
            <a:ext cx="9808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12493" y="2772474"/>
            <a:ext cx="129850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4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066800"/>
            <a:ext cx="676656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Empty queue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Enqueue</a:t>
            </a:r>
            <a:r>
              <a:rPr lang="en-US" dirty="0" smtClean="0"/>
              <a:t> (5)</a:t>
            </a:r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dirty="0" smtClean="0"/>
              <a:t>(9)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dirty="0" smtClean="0"/>
              <a:t>(1)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dirty="0" smtClean="0"/>
              <a:t>(6)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Dequeue</a:t>
            </a:r>
            <a:r>
              <a:rPr lang="en-US" dirty="0" smtClean="0"/>
              <a:t> (5)</a:t>
            </a:r>
          </a:p>
          <a:p>
            <a:pPr marL="0" indent="0">
              <a:buNone/>
            </a:pPr>
            <a:r>
              <a:rPr lang="en-US" dirty="0" err="1" smtClean="0"/>
              <a:t>Dequeue</a:t>
            </a:r>
            <a:r>
              <a:rPr lang="en-US" dirty="0" smtClean="0"/>
              <a:t> (3)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3810000" cy="533400"/>
          </a:xfrm>
        </p:spPr>
        <p:txBody>
          <a:bodyPr/>
          <a:lstStyle/>
          <a:p>
            <a:r>
              <a:rPr lang="en-US" dirty="0" err="1" smtClean="0"/>
              <a:t>Ilustration</a:t>
            </a:r>
            <a:r>
              <a:rPr lang="en-US" dirty="0" smtClean="0"/>
              <a:t> of queue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40647" y="1981200"/>
            <a:ext cx="838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F3F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9579" y="1981200"/>
            <a:ext cx="8382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F3F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4927779" y="1981200"/>
            <a:ext cx="838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F3F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4647" y="1981200"/>
            <a:ext cx="838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F3F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630360" y="1981200"/>
            <a:ext cx="838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9" name="Multiply 8"/>
          <p:cNvSpPr/>
          <p:nvPr/>
        </p:nvSpPr>
        <p:spPr>
          <a:xfrm>
            <a:off x="3075791" y="1790700"/>
            <a:ext cx="1140853" cy="838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3938252" y="1790700"/>
            <a:ext cx="1140853" cy="838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71600"/>
            <a:ext cx="3255390" cy="2438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4191000"/>
            <a:ext cx="4953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Queue </a:t>
            </a:r>
            <a:r>
              <a:rPr lang="en-US" sz="2000" dirty="0" err="1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Implemantion</a:t>
            </a:r>
            <a:r>
              <a:rPr lang="en-US" sz="2000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 in C</a:t>
            </a:r>
            <a:br>
              <a:rPr lang="en-US" sz="2000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</a:br>
            <a:r>
              <a:rPr lang="en-US" sz="2000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(without </a:t>
            </a:r>
            <a:r>
              <a:rPr lang="en-US" sz="2000" dirty="0" err="1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adt</a:t>
            </a:r>
            <a:r>
              <a:rPr lang="en-US" sz="2000" dirty="0" smtClean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)</a:t>
            </a:r>
            <a:endParaRPr lang="en-US" sz="2000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0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5254752" cy="731520"/>
          </a:xfrm>
        </p:spPr>
        <p:txBody>
          <a:bodyPr/>
          <a:lstStyle/>
          <a:p>
            <a:pPr algn="ctr"/>
            <a:r>
              <a:rPr lang="en-US" dirty="0" smtClean="0"/>
              <a:t>declaration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88318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9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109" y="502985"/>
            <a:ext cx="6172199" cy="411415"/>
          </a:xfrm>
        </p:spPr>
        <p:txBody>
          <a:bodyPr/>
          <a:lstStyle/>
          <a:p>
            <a:r>
              <a:rPr lang="en-US" sz="2000" dirty="0"/>
              <a:t>FUNCTION TO CHECK QUEUE IS FULL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4825" y="3429000"/>
            <a:ext cx="1643062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ILUSTRATION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6389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49053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8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97</TotalTime>
  <Words>91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Tradeshow</vt:lpstr>
      <vt:lpstr>QUEUE</vt:lpstr>
      <vt:lpstr>Apa itu Queue ? </vt:lpstr>
      <vt:lpstr>Ilustration of queue</vt:lpstr>
      <vt:lpstr>Ilustration of queue</vt:lpstr>
      <vt:lpstr>Queue Implemantion in C (without adt)</vt:lpstr>
      <vt:lpstr>declaration</vt:lpstr>
      <vt:lpstr>FUNCTION TO CHECK QUEUE IS FULL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ismail - [2010]</dc:creator>
  <cp:lastModifiedBy>ismail - [2010]</cp:lastModifiedBy>
  <cp:revision>16</cp:revision>
  <dcterms:created xsi:type="dcterms:W3CDTF">2015-09-19T04:52:15Z</dcterms:created>
  <dcterms:modified xsi:type="dcterms:W3CDTF">2015-09-19T17:12:33Z</dcterms:modified>
</cp:coreProperties>
</file>