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5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2644-EA86-43AC-9DB3-6912D4249E0D}" type="datetimeFigureOut">
              <a:rPr lang="id-ID" smtClean="0"/>
              <a:t>13/09/2014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5D1E-7FC7-45BB-A5CF-525D650DD8A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00B050"/>
                </a:solidFill>
              </a:rPr>
              <a:t>Queue (Antrian)</a:t>
            </a:r>
            <a:endParaRPr lang="id-ID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Struktur Data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Labdas 2014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2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571612"/>
            <a:ext cx="7686700" cy="4554551"/>
          </a:xfrm>
        </p:spPr>
        <p:txBody>
          <a:bodyPr/>
          <a:lstStyle/>
          <a:p>
            <a:r>
              <a:rPr lang="id-ID" dirty="0" smtClean="0"/>
              <a:t>Queue kosong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Queue yg ada isinya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4886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643446"/>
            <a:ext cx="4419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2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Queue tidak kosong, setelah ada 2 penghapusan (posisi HEAD bergerak, TAIL tetap)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357562"/>
            <a:ext cx="4371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2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43050"/>
            <a:ext cx="7829576" cy="4483113"/>
          </a:xfrm>
        </p:spPr>
        <p:txBody>
          <a:bodyPr>
            <a:normAutofit fontScale="92500"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Keadaan semu, jika melakukan penyisipan harus dilakukan </a:t>
            </a:r>
            <a:r>
              <a:rPr lang="id-ID" b="1" dirty="0" smtClean="0"/>
              <a:t>pergeseran</a:t>
            </a:r>
            <a:r>
              <a:rPr lang="id-ID" dirty="0" smtClean="0"/>
              <a:t> dari HEAD s/d TAIL</a:t>
            </a:r>
          </a:p>
          <a:p>
            <a:r>
              <a:rPr lang="id-ID" dirty="0" smtClean="0"/>
              <a:t>Pergeseran dilakukan jika posisi TAIL mencapai IdxMax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3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Antrian berputar mengelilingi index awal sampai akhir dan kembali ke awal lagi</a:t>
            </a:r>
          </a:p>
          <a:p>
            <a:r>
              <a:rPr lang="id-ID" dirty="0" smtClean="0"/>
              <a:t>Tidak perlu pergeseran jika dalam keadaan semu seperti Alternatif 2 (karena berputar)</a:t>
            </a:r>
          </a:p>
          <a:p>
            <a:r>
              <a:rPr lang="id-ID" dirty="0" smtClean="0"/>
              <a:t>Penghapusan elemen sama seperti antrian Alternatif 2, HEAD bergerak maju dan TAIL tetap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3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643050"/>
            <a:ext cx="7686700" cy="4483113"/>
          </a:xfrm>
        </p:spPr>
        <p:txBody>
          <a:bodyPr/>
          <a:lstStyle/>
          <a:p>
            <a:r>
              <a:rPr lang="id-ID" dirty="0" smtClean="0"/>
              <a:t>Jika ditemui keadaan seperti ini: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Maka, penyisipan elemen berikutnya berada di index 1 dan TAIL berubah di index 1 (tidak perlu pergeseran)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Hiburan Semata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Iki jenenge </a:t>
            </a:r>
            <a:r>
              <a:rPr lang="id-ID" b="1" dirty="0" smtClean="0"/>
              <a:t>engkes</a:t>
            </a:r>
          </a:p>
          <a:p>
            <a:endParaRPr lang="id-ID" b="1" dirty="0"/>
          </a:p>
          <a:p>
            <a:endParaRPr lang="id-ID" b="1" dirty="0" smtClean="0"/>
          </a:p>
          <a:p>
            <a:endParaRPr lang="id-ID" b="1" dirty="0"/>
          </a:p>
          <a:p>
            <a:endParaRPr lang="id-ID" b="1" dirty="0" smtClean="0"/>
          </a:p>
          <a:p>
            <a:endParaRPr lang="id-ID" b="1" dirty="0"/>
          </a:p>
          <a:p>
            <a:endParaRPr lang="id-ID" b="1" dirty="0" smtClean="0"/>
          </a:p>
          <a:p>
            <a:endParaRPr lang="id-ID" b="1" dirty="0"/>
          </a:p>
        </p:txBody>
      </p:sp>
      <p:pic>
        <p:nvPicPr>
          <p:cNvPr id="6146" name="Picture 2" descr="C:\Users\ERWIN\Downloads\engk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4305295" cy="3228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Hiburan Semata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Tonton AnTV setiap Jumat pukul 23.00 dan Sabtu pukul 00.00</a:t>
            </a:r>
          </a:p>
          <a:p>
            <a:r>
              <a:rPr lang="id-ID" dirty="0" smtClean="0"/>
              <a:t>Sampai jumpa lagi di slide berikutnya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Konsep Antrian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500174"/>
            <a:ext cx="7943848" cy="4454525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 descr="C:\Users\ERWIN\Downloads\queuing-duck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3559067" cy="1857388"/>
          </a:xfrm>
          <a:prstGeom prst="rect">
            <a:avLst/>
          </a:prstGeom>
          <a:noFill/>
        </p:spPr>
      </p:pic>
      <p:pic>
        <p:nvPicPr>
          <p:cNvPr id="1027" name="Picture 3" descr="C:\Users\ERWIN\Downloads\300px-Antrianpanja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85926"/>
            <a:ext cx="3214710" cy="3793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Konsep Antrian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428736"/>
            <a:ext cx="7872442" cy="4383087"/>
          </a:xfrm>
        </p:spPr>
        <p:txBody>
          <a:bodyPr>
            <a:normAutofit/>
          </a:bodyPr>
          <a:lstStyle/>
          <a:p>
            <a:r>
              <a:rPr lang="id-ID" dirty="0" smtClean="0"/>
              <a:t>Orang yg paling depan selalu dilayani terlebih dahulu</a:t>
            </a:r>
          </a:p>
          <a:p>
            <a:r>
              <a:rPr lang="id-ID" dirty="0" smtClean="0"/>
              <a:t>Orang yang berada di posisi paling akhir adalah orang yg baru saja datang</a:t>
            </a:r>
          </a:p>
          <a:p>
            <a:r>
              <a:rPr lang="id-ID" b="1" dirty="0" smtClean="0"/>
              <a:t>Contoh</a:t>
            </a:r>
            <a:r>
              <a:rPr lang="id-ID" dirty="0" smtClean="0"/>
              <a:t>: pengendara motor yg antri bbm     subsidi di SPBU</a:t>
            </a:r>
            <a:endParaRPr lang="id-ID" dirty="0" smtClean="0"/>
          </a:p>
          <a:p>
            <a:pPr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*) mobil mewah masih ikutan antri?? Malu2 in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dalam Struktur Data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Paling depan = </a:t>
            </a:r>
            <a:r>
              <a:rPr lang="id-ID" b="1" dirty="0" smtClean="0"/>
              <a:t>HEAD</a:t>
            </a:r>
          </a:p>
          <a:p>
            <a:r>
              <a:rPr lang="id-ID" dirty="0" smtClean="0"/>
              <a:t>Paling belakang = </a:t>
            </a:r>
            <a:r>
              <a:rPr lang="id-ID" b="1" dirty="0" smtClean="0"/>
              <a:t>TAIL</a:t>
            </a:r>
          </a:p>
          <a:p>
            <a:r>
              <a:rPr lang="id-ID" dirty="0" smtClean="0"/>
              <a:t>Dilayani = penghapusan = </a:t>
            </a:r>
            <a:r>
              <a:rPr lang="id-ID" b="1" dirty="0" smtClean="0"/>
              <a:t>Delete Queue</a:t>
            </a:r>
          </a:p>
          <a:p>
            <a:r>
              <a:rPr lang="id-ID" dirty="0" smtClean="0"/>
              <a:t>Datang = penambahan = </a:t>
            </a:r>
            <a:r>
              <a:rPr lang="id-ID" b="1" dirty="0" smtClean="0"/>
              <a:t>Add queue</a:t>
            </a:r>
            <a:endParaRPr lang="id-ID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Fungsi2 dalam Antrian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b="1" dirty="0" smtClean="0"/>
              <a:t>CreateEmpty</a:t>
            </a:r>
            <a:r>
              <a:rPr lang="id-ID" dirty="0" smtClean="0"/>
              <a:t>: membuat queue kosong</a:t>
            </a:r>
          </a:p>
          <a:p>
            <a:r>
              <a:rPr lang="id-ID" b="1" dirty="0" smtClean="0"/>
              <a:t>NbElmt</a:t>
            </a:r>
            <a:r>
              <a:rPr lang="id-ID" dirty="0" smtClean="0"/>
              <a:t>: banyaknya elemen dalam queue</a:t>
            </a:r>
          </a:p>
          <a:p>
            <a:r>
              <a:rPr lang="id-ID" b="1" dirty="0" smtClean="0"/>
              <a:t>Add</a:t>
            </a:r>
            <a:r>
              <a:rPr lang="id-ID" dirty="0" smtClean="0"/>
              <a:t>: penambahan elemen dalam queue </a:t>
            </a:r>
          </a:p>
          <a:p>
            <a:r>
              <a:rPr lang="id-ID" b="1" dirty="0" smtClean="0"/>
              <a:t>Del</a:t>
            </a:r>
            <a:r>
              <a:rPr lang="id-ID" dirty="0" smtClean="0"/>
              <a:t>: penghapusan elemen dalam queue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dalam Struktur Data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Ada 3 alternatif queue dalam struktur data:</a:t>
            </a:r>
          </a:p>
          <a:p>
            <a:r>
              <a:rPr lang="id-ID" dirty="0" smtClean="0"/>
              <a:t>Alternatif 1</a:t>
            </a:r>
          </a:p>
          <a:p>
            <a:r>
              <a:rPr lang="id-ID" dirty="0" smtClean="0"/>
              <a:t>Alternatif 2</a:t>
            </a:r>
          </a:p>
          <a:p>
            <a:r>
              <a:rPr lang="id-ID" dirty="0" smtClean="0"/>
              <a:t>Alternatif 3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1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Seperti antrian dalam dunia nyata</a:t>
            </a:r>
          </a:p>
          <a:p>
            <a:r>
              <a:rPr lang="id-ID" b="1" dirty="0" smtClean="0"/>
              <a:t>Queue kosong </a:t>
            </a:r>
            <a:r>
              <a:rPr lang="id-ID" dirty="0" smtClean="0">
                <a:sym typeface="Wingdings" pitchFamily="2" charset="2"/>
              </a:rPr>
              <a:t> HEAD = 0 dan TAIL = 0</a:t>
            </a:r>
          </a:p>
          <a:p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TAIL akan bertambah </a:t>
            </a:r>
            <a:r>
              <a:rPr lang="id-ID" dirty="0" smtClean="0">
                <a:sym typeface="Wingdings" pitchFamily="2" charset="2"/>
              </a:rPr>
              <a:t>jika dilakukan penyisipan/Add queue</a:t>
            </a:r>
          </a:p>
          <a:p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TAIL akan berkurang </a:t>
            </a:r>
            <a:r>
              <a:rPr lang="id-ID" dirty="0" smtClean="0">
                <a:sym typeface="Wingdings" pitchFamily="2" charset="2"/>
              </a:rPr>
              <a:t>jika dilakukan penghapusan/Delete queue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1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dirty="0" smtClean="0"/>
              <a:t>Queue Kosong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Queue yg ada isinya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4886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643446"/>
            <a:ext cx="4238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Antrian Alternatif 2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758138" cy="4554551"/>
          </a:xfrm>
        </p:spPr>
        <p:txBody>
          <a:bodyPr/>
          <a:lstStyle/>
          <a:p>
            <a:r>
              <a:rPr lang="id-ID" b="1" dirty="0" smtClean="0"/>
              <a:t>Queue kosong </a:t>
            </a:r>
            <a:r>
              <a:rPr lang="id-ID" dirty="0" smtClean="0">
                <a:sym typeface="Wingdings" pitchFamily="2" charset="2"/>
              </a:rPr>
              <a:t> HEAD = 0 dan TAIL = 0</a:t>
            </a:r>
          </a:p>
          <a:p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TAIL akan bertambah </a:t>
            </a:r>
            <a:r>
              <a:rPr lang="id-ID" dirty="0" smtClean="0">
                <a:sym typeface="Wingdings" pitchFamily="2" charset="2"/>
              </a:rPr>
              <a:t>jika dilakukan penyisipan elemen/Add queue</a:t>
            </a:r>
          </a:p>
          <a:p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HEAD akan bertambah </a:t>
            </a:r>
            <a:r>
              <a:rPr lang="id-ID" dirty="0" smtClean="0">
                <a:sym typeface="Wingdings" pitchFamily="2" charset="2"/>
              </a:rPr>
              <a:t>jika dilakukan penghapusan elemen (posisi TAIL tetap)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340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Queue (Antrian)</vt:lpstr>
      <vt:lpstr>Konsep Antrian</vt:lpstr>
      <vt:lpstr>Konsep Antrian</vt:lpstr>
      <vt:lpstr>Antrian dalam Struktur Data </vt:lpstr>
      <vt:lpstr>Fungsi2 dalam Antrian</vt:lpstr>
      <vt:lpstr>Antrian dalam Struktur Data</vt:lpstr>
      <vt:lpstr>Antrian Alternatif 1</vt:lpstr>
      <vt:lpstr>Antrian Alternatif 1 </vt:lpstr>
      <vt:lpstr>Antrian Alternatif 2</vt:lpstr>
      <vt:lpstr>Antrian Alternatif 2</vt:lpstr>
      <vt:lpstr>Antrian Alternatif 2</vt:lpstr>
      <vt:lpstr>Antrian Alternatif 2</vt:lpstr>
      <vt:lpstr>Antrian Alternatif 3</vt:lpstr>
      <vt:lpstr>Antrian Alternatif 3</vt:lpstr>
      <vt:lpstr>Hiburan Semata</vt:lpstr>
      <vt:lpstr>Hiburan Semata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(Antrian)</dc:title>
  <dc:creator>ERWIN</dc:creator>
  <cp:lastModifiedBy>ERWIN</cp:lastModifiedBy>
  <cp:revision>19</cp:revision>
  <dcterms:created xsi:type="dcterms:W3CDTF">2014-09-13T13:48:38Z</dcterms:created>
  <dcterms:modified xsi:type="dcterms:W3CDTF">2014-09-13T15:17:46Z</dcterms:modified>
</cp:coreProperties>
</file>