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AD08889-4F68-4E66-AFFB-8BE72C6FB60C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203D0B6-CBDB-4B0F-AA72-59E65189FF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271" y="1705212"/>
            <a:ext cx="5648623" cy="1204306"/>
          </a:xfrm>
        </p:spPr>
        <p:txBody>
          <a:bodyPr/>
          <a:lstStyle/>
          <a:p>
            <a:r>
              <a:rPr lang="en-US" sz="7200" dirty="0" err="1" smtClean="0"/>
              <a:t>StaCK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6324600"/>
            <a:ext cx="4758531" cy="329259"/>
          </a:xfrm>
        </p:spPr>
        <p:txBody>
          <a:bodyPr/>
          <a:lstStyle/>
          <a:p>
            <a:r>
              <a:rPr lang="en-US" dirty="0" smtClean="0"/>
              <a:t>Semarang , 15 </a:t>
            </a:r>
            <a:r>
              <a:rPr lang="en-US" dirty="0" err="1" smtClean="0"/>
              <a:t>september</a:t>
            </a:r>
            <a:r>
              <a:rPr lang="en-US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3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 </a:t>
            </a:r>
            <a:r>
              <a:rPr lang="en-US" dirty="0" err="1" smtClean="0"/>
              <a:t>itu</a:t>
            </a:r>
            <a:r>
              <a:rPr lang="en-US" dirty="0" smtClean="0"/>
              <a:t> stack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 smtClean="0"/>
              <a:t>	STACK </a:t>
            </a:r>
            <a:r>
              <a:rPr lang="en-US" sz="2800" b="0" dirty="0" err="1" smtClean="0"/>
              <a:t>merupakan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bentuk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khusus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dari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struktur</a:t>
            </a:r>
            <a:r>
              <a:rPr lang="en-US" sz="2800" b="0" dirty="0"/>
              <a:t> </a:t>
            </a:r>
            <a:r>
              <a:rPr lang="en-US" sz="2800" b="0" dirty="0" smtClean="0"/>
              <a:t>data, </a:t>
            </a:r>
            <a:r>
              <a:rPr lang="en-US" sz="2800" b="0" dirty="0" err="1" smtClean="0"/>
              <a:t>dimana</a:t>
            </a:r>
            <a:r>
              <a:rPr lang="en-US" sz="2800" b="0" dirty="0" smtClean="0"/>
              <a:t> node yang </a:t>
            </a:r>
            <a:r>
              <a:rPr lang="en-US" sz="2800" b="0" dirty="0" err="1" smtClean="0"/>
              <a:t>ditambahkan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dalam</a:t>
            </a:r>
            <a:r>
              <a:rPr lang="en-US" sz="2800" b="0" dirty="0" smtClean="0"/>
              <a:t> list </a:t>
            </a:r>
            <a:r>
              <a:rPr lang="en-US" sz="2800" b="0" dirty="0" err="1" smtClean="0"/>
              <a:t>dan</a:t>
            </a:r>
            <a:r>
              <a:rPr lang="en-US" sz="2800" b="0" dirty="0" smtClean="0"/>
              <a:t>  di </a:t>
            </a:r>
            <a:r>
              <a:rPr lang="en-US" sz="2800" b="0" dirty="0" err="1" smtClean="0"/>
              <a:t>ambil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dari</a:t>
            </a:r>
            <a:r>
              <a:rPr lang="en-US" sz="2800" b="0" dirty="0" smtClean="0"/>
              <a:t> list </a:t>
            </a:r>
            <a:r>
              <a:rPr lang="en-US" sz="2800" b="0" dirty="0" err="1" smtClean="0"/>
              <a:t>hanya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pada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kepalanya</a:t>
            </a:r>
            <a:r>
              <a:rPr lang="en-US" sz="2800" b="0" dirty="0"/>
              <a:t> </a:t>
            </a:r>
            <a:r>
              <a:rPr lang="en-US" sz="2800" b="0" dirty="0" smtClean="0"/>
              <a:t>(LIFO). </a:t>
            </a:r>
            <a:r>
              <a:rPr lang="en-US" sz="2800" b="0" dirty="0" err="1" smtClean="0"/>
              <a:t>Analogi</a:t>
            </a:r>
            <a:r>
              <a:rPr lang="en-US" sz="2800" b="0" dirty="0" smtClean="0"/>
              <a:t> yang paling </a:t>
            </a:r>
            <a:r>
              <a:rPr lang="en-US" sz="2800" b="0" dirty="0" err="1" smtClean="0"/>
              <a:t>mudah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untuk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menggambarkan</a:t>
            </a:r>
            <a:r>
              <a:rPr lang="en-US" sz="2800" b="0" dirty="0" smtClean="0"/>
              <a:t> stack </a:t>
            </a:r>
            <a:r>
              <a:rPr lang="en-US" sz="2800" b="0" dirty="0" err="1" smtClean="0"/>
              <a:t>adalah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seperti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tumpukan</a:t>
            </a:r>
            <a:r>
              <a:rPr lang="en-US" sz="2800" b="0" dirty="0" smtClean="0"/>
              <a:t> data yang </a:t>
            </a:r>
            <a:r>
              <a:rPr lang="en-US" sz="2800" b="0" dirty="0" err="1" smtClean="0"/>
              <a:t>seakan-akan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diletakan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diatas</a:t>
            </a:r>
            <a:r>
              <a:rPr lang="en-US" sz="2800" b="0" dirty="0" smtClean="0"/>
              <a:t> data yang lain.</a:t>
            </a:r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76191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520940" cy="35798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  </a:t>
            </a:r>
            <a:r>
              <a:rPr lang="en-US" b="0" dirty="0" err="1" smtClean="0"/>
              <a:t>merupakan</a:t>
            </a:r>
            <a:r>
              <a:rPr lang="en-US" b="0" dirty="0" smtClean="0"/>
              <a:t>  </a:t>
            </a:r>
            <a:r>
              <a:rPr lang="en-US" b="0" dirty="0" err="1" smtClean="0"/>
              <a:t>fungsi</a:t>
            </a:r>
            <a:r>
              <a:rPr lang="en-US" b="0" dirty="0" smtClean="0"/>
              <a:t> </a:t>
            </a:r>
            <a:r>
              <a:rPr lang="en-US" b="0" dirty="0" err="1" smtClean="0"/>
              <a:t>untuk</a:t>
            </a:r>
            <a:r>
              <a:rPr lang="en-US" b="0" dirty="0" smtClean="0"/>
              <a:t> </a:t>
            </a:r>
            <a:r>
              <a:rPr lang="en-US" b="0" dirty="0" err="1" smtClean="0"/>
              <a:t>menambahkan</a:t>
            </a:r>
            <a:r>
              <a:rPr lang="en-US" b="0" dirty="0" smtClean="0"/>
              <a:t>/</a:t>
            </a:r>
            <a:r>
              <a:rPr lang="en-US" b="0" dirty="0" err="1" smtClean="0"/>
              <a:t>memasukan</a:t>
            </a:r>
            <a:r>
              <a:rPr lang="en-US" b="0" dirty="0" smtClean="0"/>
              <a:t> node </a:t>
            </a:r>
            <a:r>
              <a:rPr lang="en-US" b="0" dirty="0" err="1" smtClean="0"/>
              <a:t>dalam</a:t>
            </a:r>
            <a:r>
              <a:rPr lang="en-US" b="0" dirty="0" smtClean="0"/>
              <a:t>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 </a:t>
            </a:r>
            <a:r>
              <a:rPr lang="en-US" b="0" dirty="0" err="1" smtClean="0"/>
              <a:t>meupakan</a:t>
            </a:r>
            <a:r>
              <a:rPr lang="en-US" b="0" dirty="0" smtClean="0"/>
              <a:t> </a:t>
            </a:r>
            <a:r>
              <a:rPr lang="en-US" b="0" dirty="0" err="1" smtClean="0"/>
              <a:t>fungsi</a:t>
            </a:r>
            <a:r>
              <a:rPr lang="en-US" b="0" dirty="0" smtClean="0"/>
              <a:t> </a:t>
            </a:r>
            <a:r>
              <a:rPr lang="en-US" b="0" dirty="0" err="1" smtClean="0"/>
              <a:t>untuk</a:t>
            </a:r>
            <a:r>
              <a:rPr lang="en-US" b="0" dirty="0" smtClean="0"/>
              <a:t>  </a:t>
            </a:r>
            <a:r>
              <a:rPr lang="en-US" b="0" dirty="0" err="1" smtClean="0"/>
              <a:t>mengambil</a:t>
            </a:r>
            <a:r>
              <a:rPr lang="en-US" b="0" dirty="0" smtClean="0"/>
              <a:t>/</a:t>
            </a:r>
            <a:r>
              <a:rPr lang="en-US" b="0" dirty="0" err="1" smtClean="0"/>
              <a:t>menghapus</a:t>
            </a:r>
            <a:r>
              <a:rPr lang="en-US" b="0" dirty="0" smtClean="0"/>
              <a:t> node </a:t>
            </a:r>
            <a:r>
              <a:rPr lang="en-US" b="0" dirty="0" err="1" smtClean="0"/>
              <a:t>dalam</a:t>
            </a:r>
            <a:r>
              <a:rPr lang="en-US" b="0" dirty="0" smtClean="0"/>
              <a:t> stack.</a:t>
            </a:r>
          </a:p>
          <a:p>
            <a:pPr marL="0" indent="0"/>
            <a:endParaRPr lang="en-US" b="0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		PUSH		        POP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0619"/>
              </p:ext>
            </p:extLst>
          </p:nvPr>
        </p:nvGraphicFramePr>
        <p:xfrm>
          <a:off x="1371600" y="2514600"/>
          <a:ext cx="838200" cy="1905001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838200"/>
              </a:tblGrid>
              <a:tr h="5548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50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50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50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616631"/>
              </p:ext>
            </p:extLst>
          </p:nvPr>
        </p:nvGraphicFramePr>
        <p:xfrm>
          <a:off x="3733800" y="2286000"/>
          <a:ext cx="914400" cy="243840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9144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45148"/>
              </p:ext>
            </p:extLst>
          </p:nvPr>
        </p:nvGraphicFramePr>
        <p:xfrm>
          <a:off x="6172200" y="2514600"/>
          <a:ext cx="990600" cy="1905001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990600"/>
              </a:tblGrid>
              <a:tr h="5548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50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50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500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3048000" y="2362200"/>
            <a:ext cx="4572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5496059" y="2552700"/>
            <a:ext cx="4572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362200"/>
            <a:ext cx="4358640" cy="1794972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74511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39</TotalTime>
  <Words>44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StaCK</vt:lpstr>
      <vt:lpstr>APA itu stack ?</vt:lpstr>
      <vt:lpstr>Fungsi Utama stack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ismail - [2010]</dc:creator>
  <cp:lastModifiedBy>ismail - [2010]</cp:lastModifiedBy>
  <cp:revision>8</cp:revision>
  <dcterms:created xsi:type="dcterms:W3CDTF">2015-09-15T02:49:58Z</dcterms:created>
  <dcterms:modified xsi:type="dcterms:W3CDTF">2015-09-15T10:29:26Z</dcterms:modified>
</cp:coreProperties>
</file>