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dan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List Linier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Labdas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=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LIFO (Last In First Out) </a:t>
            </a:r>
          </a:p>
          <a:p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Stack = Info &amp; Next</a:t>
            </a:r>
          </a:p>
          <a:p>
            <a:r>
              <a:rPr lang="en-US" dirty="0" smtClean="0"/>
              <a:t>Stack </a:t>
            </a:r>
            <a:r>
              <a:rPr lang="en-US" dirty="0" err="1" smtClean="0"/>
              <a:t>kosong</a:t>
            </a:r>
            <a:r>
              <a:rPr lang="en-US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833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?</a:t>
            </a:r>
            <a:endParaRPr lang="en-US" dirty="0"/>
          </a:p>
        </p:txBody>
      </p:sp>
      <p:pic>
        <p:nvPicPr>
          <p:cNvPr id="4" name="Content Placeholder 3" descr="Screen Shot 2014-11-23 at 9.05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6413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?</a:t>
            </a:r>
            <a:endParaRPr lang="en-US" dirty="0"/>
          </a:p>
        </p:txBody>
      </p:sp>
      <p:pic>
        <p:nvPicPr>
          <p:cNvPr id="4" name="Content Placeholder 3" descr="Screen Shot 2014-11-23 at 8.56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r="1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7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(First) =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</a:t>
            </a:r>
          </a:p>
          <a:p>
            <a:r>
              <a:rPr lang="en-US" dirty="0" smtClean="0"/>
              <a:t>Tail (Last) =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</a:t>
            </a:r>
          </a:p>
          <a:p>
            <a:r>
              <a:rPr lang="en-US" dirty="0" smtClean="0"/>
              <a:t>FIFO (First In First Out) ?</a:t>
            </a:r>
          </a:p>
          <a:p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Queue = Info &amp; Next</a:t>
            </a:r>
          </a:p>
          <a:p>
            <a:r>
              <a:rPr lang="en-US" dirty="0" smtClean="0"/>
              <a:t>Queue </a:t>
            </a:r>
            <a:r>
              <a:rPr lang="en-US" dirty="0" err="1" smtClean="0"/>
              <a:t>kosong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?</a:t>
            </a:r>
            <a:endParaRPr lang="en-US" dirty="0"/>
          </a:p>
        </p:txBody>
      </p:sp>
      <p:pic>
        <p:nvPicPr>
          <p:cNvPr id="4" name="Content Placeholder 3" descr="Screen Shot 2014-11-23 at 9.06.0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0497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?</a:t>
            </a:r>
            <a:endParaRPr lang="en-US" dirty="0"/>
          </a:p>
        </p:txBody>
      </p:sp>
      <p:pic>
        <p:nvPicPr>
          <p:cNvPr id="5" name="Content Placeholder 4" descr="Screen Shot 2014-11-23 at 8.56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1" r="-9523" b="337"/>
          <a:stretch/>
        </p:blipFill>
        <p:spPr>
          <a:xfrm>
            <a:off x="541865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07391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riority Queue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 smtClean="0"/>
              <a:t>prioritas</a:t>
            </a:r>
            <a:endParaRPr lang="en-US" dirty="0" smtClean="0"/>
          </a:p>
          <a:p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=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endParaRPr lang="en-US" dirty="0" smtClean="0"/>
          </a:p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=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/ </a:t>
            </a:r>
            <a:r>
              <a:rPr lang="en-US" dirty="0" err="1" smtClean="0"/>
              <a:t>terendah</a:t>
            </a:r>
            <a:r>
              <a:rPr lang="en-US" dirty="0" smtClean="0"/>
              <a:t> (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Head)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6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Ada </a:t>
            </a:r>
            <a:r>
              <a:rPr lang="en-US" sz="5400" dirty="0" err="1" smtClean="0"/>
              <a:t>Pertanyaan</a:t>
            </a:r>
            <a:r>
              <a:rPr lang="en-US" sz="5400" dirty="0" smtClean="0"/>
              <a:t> 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156708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</TotalTime>
  <Words>124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Stack dan Queue dengan Representasi List Linier </vt:lpstr>
      <vt:lpstr>Stack ?</vt:lpstr>
      <vt:lpstr>Stack ?</vt:lpstr>
      <vt:lpstr>Stack ?</vt:lpstr>
      <vt:lpstr>Queue ?</vt:lpstr>
      <vt:lpstr>Queue ?</vt:lpstr>
      <vt:lpstr>Queue ?</vt:lpstr>
      <vt:lpstr>Tambahan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dan Queue dengan Representasi List Linier </dc:title>
  <dc:creator>Macbook Pro</dc:creator>
  <cp:lastModifiedBy>Macbook Pro</cp:lastModifiedBy>
  <cp:revision>4</cp:revision>
  <dcterms:created xsi:type="dcterms:W3CDTF">2014-11-23T13:44:18Z</dcterms:created>
  <dcterms:modified xsi:type="dcterms:W3CDTF">2014-11-23T14:15:29Z</dcterms:modified>
</cp:coreProperties>
</file>