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EE168E-7E2A-4E61-955F-02CA3E28577D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FCC37A-DC9A-4D73-BE80-7901747DD64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 AWAL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19600"/>
            <a:ext cx="8077200" cy="1499616"/>
          </a:xfrm>
        </p:spPr>
        <p:txBody>
          <a:bodyPr/>
          <a:lstStyle/>
          <a:p>
            <a:r>
              <a:rPr lang="en-US" dirty="0" smtClean="0"/>
              <a:t>-NMN-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Pointer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C. </a:t>
            </a:r>
          </a:p>
          <a:p>
            <a:pPr algn="just"/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mengalokasikan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area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Area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diacu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program </a:t>
            </a:r>
            <a:r>
              <a:rPr lang="en-US" dirty="0" err="1" smtClean="0"/>
              <a:t>dikompil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,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area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1999"/>
            <a:ext cx="8229600" cy="5638801"/>
          </a:xfrm>
        </p:spPr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‘</a:t>
            </a:r>
            <a:r>
              <a:rPr lang="en-US" i="1" dirty="0" smtClean="0">
                <a:solidFill>
                  <a:srgbClr val="FF0000"/>
                </a:solidFill>
              </a:rPr>
              <a:t>pointer</a:t>
            </a:r>
            <a:r>
              <a:rPr lang="en-US" b="1" i="1" dirty="0" smtClean="0">
                <a:solidFill>
                  <a:srgbClr val="FF0000"/>
                </a:solidFill>
              </a:rPr>
              <a:t>’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pointer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lain</a:t>
            </a:r>
            <a:endParaRPr lang="id-ID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766" t="33267" r="1956" b="18113"/>
          <a:stretch/>
        </p:blipFill>
        <p:spPr bwMode="auto">
          <a:xfrm>
            <a:off x="1143000" y="2514600"/>
            <a:ext cx="6621977" cy="384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Mengakses</a:t>
            </a:r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variable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 &amp; ”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pointer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“ </a:t>
            </a:r>
            <a:r>
              <a:rPr lang="en-US" b="1" smtClean="0">
                <a:solidFill>
                  <a:srgbClr val="FF0000"/>
                </a:solidFill>
              </a:rPr>
              <a:t>* ”</a:t>
            </a:r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char c, *</a:t>
            </a:r>
            <a:r>
              <a:rPr lang="en-US" dirty="0" err="1" smtClean="0"/>
              <a:t>alamatc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I, *</a:t>
            </a:r>
            <a:r>
              <a:rPr lang="en-US" dirty="0" err="1" smtClean="0"/>
              <a:t>alamati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float f, *</a:t>
            </a:r>
            <a:r>
              <a:rPr lang="en-US" dirty="0" err="1" smtClean="0"/>
              <a:t>alamatf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Pemahaman</a:t>
            </a:r>
            <a:r>
              <a:rPr lang="en-US" dirty="0" smtClean="0"/>
              <a:t>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64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(</a:t>
            </a:r>
            <a:r>
              <a:rPr lang="en-US" dirty="0" err="1" smtClean="0"/>
              <a:t>seperti</a:t>
            </a:r>
            <a:r>
              <a:rPr lang="en-US" dirty="0" smtClean="0"/>
              <a:t> yang </a:t>
            </a:r>
            <a:r>
              <a:rPr lang="en-US" dirty="0" err="1" smtClean="0"/>
              <a:t>diajarkan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luasbalok</a:t>
            </a:r>
            <a:r>
              <a:rPr lang="en-US" dirty="0" smtClean="0"/>
              <a:t> -&gt; integer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variable  global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lebar</a:t>
            </a:r>
            <a:r>
              <a:rPr lang="en-US" dirty="0" smtClean="0"/>
              <a:t>, </a:t>
            </a:r>
            <a:r>
              <a:rPr lang="en-US" dirty="0" err="1" smtClean="0"/>
              <a:t>tinggi</a:t>
            </a:r>
            <a:r>
              <a:rPr lang="en-US" dirty="0" smtClean="0"/>
              <a:t>, *volume;</a:t>
            </a:r>
          </a:p>
          <a:p>
            <a:pPr>
              <a:buNone/>
            </a:pPr>
            <a:r>
              <a:rPr lang="en-US" dirty="0" smtClean="0"/>
              <a:t>	D</a:t>
            </a:r>
            <a:r>
              <a:rPr lang="en-US" dirty="0" smtClean="0"/>
              <a:t>an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header 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i="1" dirty="0" smtClean="0"/>
              <a:t>- </a:t>
            </a:r>
            <a:r>
              <a:rPr lang="en-US" i="1" dirty="0" err="1" smtClean="0"/>
              <a:t>inputBalok</a:t>
            </a:r>
            <a:r>
              <a:rPr lang="en-US" i="1" dirty="0" smtClean="0"/>
              <a:t>(); -&gt; procedure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- </a:t>
            </a:r>
            <a:r>
              <a:rPr lang="en-US" i="1" dirty="0" err="1" smtClean="0"/>
              <a:t>cetakbalok</a:t>
            </a:r>
            <a:r>
              <a:rPr lang="en-US" i="1" dirty="0" smtClean="0"/>
              <a:t>(); -&gt; procedure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- </a:t>
            </a:r>
            <a:r>
              <a:rPr lang="en-US" i="1" dirty="0" err="1" smtClean="0"/>
              <a:t>volumeBalok</a:t>
            </a:r>
            <a:r>
              <a:rPr lang="en-US" i="1" dirty="0" smtClean="0"/>
              <a:t>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smtClean="0"/>
              <a:t>p, </a:t>
            </a:r>
            <a:r>
              <a:rPr lang="en-US" i="1" dirty="0" err="1" smtClean="0"/>
              <a:t>int</a:t>
            </a:r>
            <a:r>
              <a:rPr lang="en-US" i="1" dirty="0" smtClean="0"/>
              <a:t> l, </a:t>
            </a:r>
            <a:r>
              <a:rPr lang="en-US" i="1" dirty="0" err="1" smtClean="0"/>
              <a:t>int</a:t>
            </a:r>
            <a:r>
              <a:rPr lang="en-US" i="1" dirty="0" smtClean="0"/>
              <a:t> t, </a:t>
            </a:r>
            <a:r>
              <a:rPr lang="en-US" i="1" dirty="0" err="1" smtClean="0"/>
              <a:t>int</a:t>
            </a:r>
            <a:r>
              <a:rPr lang="en-US" i="1" dirty="0" smtClean="0"/>
              <a:t> *volume</a:t>
            </a:r>
            <a:r>
              <a:rPr lang="en-US" i="1" dirty="0" smtClean="0"/>
              <a:t>); -&gt;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: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06623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128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POINTER AWAL</vt:lpstr>
      <vt:lpstr>POINTER ?? </vt:lpstr>
      <vt:lpstr>Slide 3</vt:lpstr>
      <vt:lpstr>Cara Mengakses??</vt:lpstr>
      <vt:lpstr>Pemahaman . . .</vt:lpstr>
      <vt:lpstr>Output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AWAL</dc:title>
  <dc:creator>Mery</dc:creator>
  <cp:lastModifiedBy>Mery</cp:lastModifiedBy>
  <cp:revision>3</cp:revision>
  <dcterms:created xsi:type="dcterms:W3CDTF">2016-05-17T10:13:41Z</dcterms:created>
  <dcterms:modified xsi:type="dcterms:W3CDTF">2016-05-17T10:26:10Z</dcterms:modified>
</cp:coreProperties>
</file>