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0" name="Shape 10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Shape 13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Relationship Id="rId4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Relationship Id="rId4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Pertemuan 6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Dasar Pemrograman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 - while (loop)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 = 0;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do{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//Statement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i++;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}while(i &lt; batasan)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525" y="2561687"/>
            <a:ext cx="1504950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9512" y="1152462"/>
            <a:ext cx="3133725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2268525" y="1278250"/>
            <a:ext cx="1153800" cy="3687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nilai awal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2429325" y="3510150"/>
            <a:ext cx="832199" cy="3687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Batasan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2665725" y="2725025"/>
            <a:ext cx="832199" cy="3687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Iterasi</a:t>
            </a:r>
          </a:p>
        </p:txBody>
      </p:sp>
      <p:cxnSp>
        <p:nvCxnSpPr>
          <p:cNvPr id="138" name="Shape 138"/>
          <p:cNvCxnSpPr>
            <a:endCxn id="135" idx="1"/>
          </p:cNvCxnSpPr>
          <p:nvPr/>
        </p:nvCxnSpPr>
        <p:spPr>
          <a:xfrm>
            <a:off x="964424" y="1361800"/>
            <a:ext cx="1304100" cy="1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9" name="Shape 139"/>
          <p:cNvCxnSpPr>
            <a:endCxn id="137" idx="1"/>
          </p:cNvCxnSpPr>
          <p:nvPr/>
        </p:nvCxnSpPr>
        <p:spPr>
          <a:xfrm flipH="1" rot="10800000">
            <a:off x="1229325" y="2909375"/>
            <a:ext cx="14364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0" name="Shape 140"/>
          <p:cNvCxnSpPr>
            <a:endCxn id="136" idx="1"/>
          </p:cNvCxnSpPr>
          <p:nvPr/>
        </p:nvCxnSpPr>
        <p:spPr>
          <a:xfrm>
            <a:off x="2033024" y="3536700"/>
            <a:ext cx="396300" cy="1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Upload PDP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Buka Web Browser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Login dan pilih menu Upload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Buat file yang akan diupload menjadi .rar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Format A1115xxxxx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xxxxx : 5 digit nim terakhir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Pilih pertemuan 6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Review Pertemuan 5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4227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If - Statement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Satu statement yang digunakan untuk penyeleksian kondisi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Jika suatu kondisi bernilai true, maka akan menjalankan perintah tertentu. Jika bernilai false, maka perintah tidak dijalankan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5115725" y="1017725"/>
            <a:ext cx="3006900" cy="327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Syntax </a:t>
            </a:r>
          </a:p>
          <a:p>
            <a:pPr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If(kondisi){</a:t>
            </a:r>
          </a:p>
          <a:p>
            <a:pPr indent="45720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Statement;</a:t>
            </a:r>
          </a:p>
          <a:p>
            <a:pPr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}else if(kondisi2){</a:t>
            </a:r>
          </a:p>
          <a:p>
            <a:pPr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	Statement2;</a:t>
            </a:r>
          </a:p>
          <a:p>
            <a:pPr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}else{</a:t>
            </a:r>
          </a:p>
          <a:p>
            <a:pPr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	Statement3;</a:t>
            </a:r>
          </a:p>
          <a:p>
            <a:pPr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Nested If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42554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Adalah, sebuah keadaan dimana ada sebuah keadaan didalam keadaan (if didalam if)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4505875" y="628975"/>
            <a:ext cx="3000000" cy="44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Syntax 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If(kondisi){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Syntax 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if(kondisi){</a:t>
            </a:r>
          </a:p>
          <a:p>
            <a:pPr indent="457200"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if(kondisi){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		Statement1;</a:t>
            </a:r>
          </a:p>
          <a:p>
            <a:pPr indent="457200"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}else{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		Statement2;</a:t>
            </a:r>
          </a:p>
          <a:p>
            <a:pPr indent="457200"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}else{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	Statement3;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Switch - case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4217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Digunakan untuk melakukan alur percabangan yang efektif.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4907700" y="595725"/>
            <a:ext cx="3000000" cy="44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Syntax 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switch(kondisi){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case 1: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	Statement;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	break;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case 2: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	Statement2;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	break;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default: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	Statement3;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Preview For (Loop)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4217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Loop digunakan untuk mengulang suatu perintah atau statement dalam suatu program.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500825" y="2364000"/>
            <a:ext cx="3564900" cy="29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Syntax </a:t>
            </a:r>
          </a:p>
          <a:p>
            <a:pPr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int i;</a:t>
            </a:r>
          </a:p>
          <a:p>
            <a:pPr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for(i = 0; i &lt; n; i++){</a:t>
            </a:r>
          </a:p>
          <a:p>
            <a:pPr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	Statement;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1" name="Shape 91"/>
          <p:cNvCxnSpPr/>
          <p:nvPr/>
        </p:nvCxnSpPr>
        <p:spPr>
          <a:xfrm rot="10800000">
            <a:off x="1654450" y="2732674"/>
            <a:ext cx="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2" name="Shape 92"/>
          <p:cNvSpPr txBox="1"/>
          <p:nvPr/>
        </p:nvSpPr>
        <p:spPr>
          <a:xfrm>
            <a:off x="916875" y="2364000"/>
            <a:ext cx="1153800" cy="3687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nilai awal</a:t>
            </a:r>
          </a:p>
        </p:txBody>
      </p:sp>
      <p:cxnSp>
        <p:nvCxnSpPr>
          <p:cNvPr id="93" name="Shape 93"/>
          <p:cNvCxnSpPr/>
          <p:nvPr/>
        </p:nvCxnSpPr>
        <p:spPr>
          <a:xfrm rot="10800000">
            <a:off x="2563325" y="2732674"/>
            <a:ext cx="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4" name="Shape 94"/>
          <p:cNvSpPr txBox="1"/>
          <p:nvPr/>
        </p:nvSpPr>
        <p:spPr>
          <a:xfrm>
            <a:off x="2147250" y="2364000"/>
            <a:ext cx="832199" cy="3687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Batasan</a:t>
            </a:r>
          </a:p>
        </p:txBody>
      </p:sp>
      <p:cxnSp>
        <p:nvCxnSpPr>
          <p:cNvPr id="95" name="Shape 95"/>
          <p:cNvCxnSpPr/>
          <p:nvPr/>
        </p:nvCxnSpPr>
        <p:spPr>
          <a:xfrm flipH="1" rot="10800000">
            <a:off x="3072850" y="2732699"/>
            <a:ext cx="322800" cy="7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6" name="Shape 96"/>
          <p:cNvSpPr txBox="1"/>
          <p:nvPr/>
        </p:nvSpPr>
        <p:spPr>
          <a:xfrm>
            <a:off x="2979450" y="2364000"/>
            <a:ext cx="832199" cy="3687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Iterasi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For (Loop)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1152475"/>
            <a:ext cx="4067175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4">
            <a:alphaModFix/>
          </a:blip>
          <a:srcRect b="0" l="0" r="25088" t="22426"/>
          <a:stretch/>
        </p:blipFill>
        <p:spPr>
          <a:xfrm>
            <a:off x="378950" y="3086525"/>
            <a:ext cx="4067175" cy="177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For (Loop)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247" y="1203000"/>
            <a:ext cx="4864400" cy="302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5800" y="3298737"/>
            <a:ext cx="258127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while (loop)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3811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int i = 0;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while (i &lt; 10){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printf(“Cetak ke %d\n”, i);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i++;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225" y="1152462"/>
            <a:ext cx="281940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225" y="2323625"/>
            <a:ext cx="1543050" cy="144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Shape 121"/>
          <p:cNvCxnSpPr/>
          <p:nvPr/>
        </p:nvCxnSpPr>
        <p:spPr>
          <a:xfrm flipH="1" rot="10800000">
            <a:off x="983425" y="794175"/>
            <a:ext cx="2439599" cy="5012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2" name="Shape 122"/>
          <p:cNvCxnSpPr/>
          <p:nvPr/>
        </p:nvCxnSpPr>
        <p:spPr>
          <a:xfrm flipH="1" rot="10800000">
            <a:off x="1503500" y="1285900"/>
            <a:ext cx="2014200" cy="5012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3" name="Shape 123"/>
          <p:cNvCxnSpPr/>
          <p:nvPr/>
        </p:nvCxnSpPr>
        <p:spPr>
          <a:xfrm>
            <a:off x="1257650" y="3035400"/>
            <a:ext cx="2052000" cy="10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4" name="Shape 124"/>
          <p:cNvSpPr txBox="1"/>
          <p:nvPr/>
        </p:nvSpPr>
        <p:spPr>
          <a:xfrm>
            <a:off x="3517700" y="547025"/>
            <a:ext cx="1153800" cy="3687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nilai awal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3517700" y="1152475"/>
            <a:ext cx="832199" cy="3687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Batasan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309650" y="3818825"/>
            <a:ext cx="832199" cy="3687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  <a:latin typeface="Ubuntu"/>
                <a:ea typeface="Ubuntu"/>
                <a:cs typeface="Ubuntu"/>
                <a:sym typeface="Ubuntu"/>
              </a:rPr>
              <a:t>Iterasi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