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3"/>
  </p:handoutMasterIdLst>
  <p:sldIdLst>
    <p:sldId id="256" r:id="rId2"/>
    <p:sldId id="259" r:id="rId3"/>
    <p:sldId id="262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4" r:id="rId19"/>
    <p:sldId id="278" r:id="rId20"/>
    <p:sldId id="279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2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7E482-137B-4FDB-AC1F-894E3B38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D5D3D-22AE-4018-BB7B-2E150E2865F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B947E6B-EC34-428E-8BD0-81AD109FE4A6}" type="parTrans" cxnId="{B89C5719-8F06-455D-A8DB-8CA0E6A956A0}">
      <dgm:prSet/>
      <dgm:spPr/>
      <dgm:t>
        <a:bodyPr/>
        <a:lstStyle/>
        <a:p>
          <a:endParaRPr lang="en-US"/>
        </a:p>
      </dgm:t>
    </dgm:pt>
    <dgm:pt modelId="{593DEA86-129E-41B5-AFBC-BAEE5D929D6F}" type="sibTrans" cxnId="{B89C5719-8F06-455D-A8DB-8CA0E6A956A0}">
      <dgm:prSet/>
      <dgm:spPr/>
      <dgm:t>
        <a:bodyPr/>
        <a:lstStyle/>
        <a:p>
          <a:endParaRPr lang="en-US"/>
        </a:p>
      </dgm:t>
    </dgm:pt>
    <dgm:pt modelId="{297CB415-7200-4F28-ABF6-14639227FEBD}">
      <dgm:prSet phldrT="[Text]"/>
      <dgm:spPr/>
      <dgm:t>
        <a:bodyPr/>
        <a:lstStyle/>
        <a:p>
          <a:r>
            <a:rPr lang="en-US" dirty="0" err="1" smtClean="0"/>
            <a:t>Pengenalan</a:t>
          </a:r>
          <a:r>
            <a:rPr lang="en-US" dirty="0" smtClean="0"/>
            <a:t> Pointer</a:t>
          </a:r>
          <a:endParaRPr lang="en-US" dirty="0"/>
        </a:p>
      </dgm:t>
    </dgm:pt>
    <dgm:pt modelId="{F1C0525E-B40C-4F84-A119-8C89614886A2}" type="parTrans" cxnId="{C027F1B2-DCCF-475A-9C34-DCECC5FCECE4}">
      <dgm:prSet/>
      <dgm:spPr/>
      <dgm:t>
        <a:bodyPr/>
        <a:lstStyle/>
        <a:p>
          <a:endParaRPr lang="en-US"/>
        </a:p>
      </dgm:t>
    </dgm:pt>
    <dgm:pt modelId="{C0DE6B57-F6FA-4A71-9DB9-80A6B63E3889}" type="sibTrans" cxnId="{C027F1B2-DCCF-475A-9C34-DCECC5FCECE4}">
      <dgm:prSet/>
      <dgm:spPr/>
      <dgm:t>
        <a:bodyPr/>
        <a:lstStyle/>
        <a:p>
          <a:endParaRPr lang="en-US"/>
        </a:p>
      </dgm:t>
    </dgm:pt>
    <dgm:pt modelId="{889FD60B-B67C-4884-99F5-D7B7BB9C66D4}">
      <dgm:prSet phldrT="[Text]"/>
      <dgm:spPr/>
      <dgm:t>
        <a:bodyPr/>
        <a:lstStyle/>
        <a:p>
          <a:r>
            <a:rPr lang="en-US" dirty="0" err="1" smtClean="0"/>
            <a:t>Mendeklarasikan</a:t>
          </a:r>
          <a:r>
            <a:rPr lang="en-US" dirty="0" smtClean="0"/>
            <a:t> Pointer</a:t>
          </a:r>
          <a:endParaRPr lang="en-US" dirty="0"/>
        </a:p>
      </dgm:t>
    </dgm:pt>
    <dgm:pt modelId="{1F7B0C03-0611-4EBF-A884-126CB81B5DD9}" type="parTrans" cxnId="{15904DF9-1594-4388-862F-E71088C8AE6A}">
      <dgm:prSet/>
      <dgm:spPr/>
      <dgm:t>
        <a:bodyPr/>
        <a:lstStyle/>
        <a:p>
          <a:endParaRPr lang="en-US"/>
        </a:p>
      </dgm:t>
    </dgm:pt>
    <dgm:pt modelId="{6C1CCCD1-4658-41B6-8866-B2F0A9DD336D}" type="sibTrans" cxnId="{15904DF9-1594-4388-862F-E71088C8AE6A}">
      <dgm:prSet/>
      <dgm:spPr/>
      <dgm:t>
        <a:bodyPr/>
        <a:lstStyle/>
        <a:p>
          <a:endParaRPr lang="en-US"/>
        </a:p>
      </dgm:t>
    </dgm:pt>
    <dgm:pt modelId="{D9C443C6-AA2A-40BF-B694-46A58FCE3499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633C83AE-28DC-4CEE-A022-765071D97759}" type="parTrans" cxnId="{D404205A-91B4-4AEB-B85B-381A5753D028}">
      <dgm:prSet/>
      <dgm:spPr/>
      <dgm:t>
        <a:bodyPr/>
        <a:lstStyle/>
        <a:p>
          <a:endParaRPr lang="en-US"/>
        </a:p>
      </dgm:t>
    </dgm:pt>
    <dgm:pt modelId="{A4B5D592-D0B0-4A2B-8AB5-DB0EEF582C6A}" type="sibTrans" cxnId="{D404205A-91B4-4AEB-B85B-381A5753D028}">
      <dgm:prSet/>
      <dgm:spPr/>
      <dgm:t>
        <a:bodyPr/>
        <a:lstStyle/>
        <a:p>
          <a:endParaRPr lang="en-US"/>
        </a:p>
      </dgm:t>
    </dgm:pt>
    <dgm:pt modelId="{BC5E2A79-8C74-41FF-8594-C15168E3526D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2879FC90-199E-4ED1-BDCA-0FD8155383F1}" type="parTrans" cxnId="{26B67AF1-1592-4F8A-97DF-4F21C90D5D6B}">
      <dgm:prSet/>
      <dgm:spPr/>
      <dgm:t>
        <a:bodyPr/>
        <a:lstStyle/>
        <a:p>
          <a:endParaRPr lang="en-US"/>
        </a:p>
      </dgm:t>
    </dgm:pt>
    <dgm:pt modelId="{B35425EA-72A4-44A5-98CB-230FD9BFA270}" type="sibTrans" cxnId="{26B67AF1-1592-4F8A-97DF-4F21C90D5D6B}">
      <dgm:prSet/>
      <dgm:spPr/>
      <dgm:t>
        <a:bodyPr/>
        <a:lstStyle/>
        <a:p>
          <a:endParaRPr lang="en-US"/>
        </a:p>
      </dgm:t>
    </dgm:pt>
    <dgm:pt modelId="{0286DE64-36A6-42EC-9E2F-21F7BCE86118}">
      <dgm:prSet phldrT="[Text]"/>
      <dgm:spPr/>
      <dgm:t>
        <a:bodyPr/>
        <a:lstStyle/>
        <a:p>
          <a:r>
            <a:rPr lang="en-US" dirty="0" err="1" smtClean="0"/>
            <a:t>Mengakses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melalui</a:t>
          </a:r>
          <a:r>
            <a:rPr lang="en-US" dirty="0" smtClean="0"/>
            <a:t> Pointer</a:t>
          </a:r>
          <a:endParaRPr lang="en-US" dirty="0"/>
        </a:p>
      </dgm:t>
    </dgm:pt>
    <dgm:pt modelId="{F46D5125-E52F-4A94-A254-8450026B9726}" type="parTrans" cxnId="{EADFEAFF-4225-44D0-A62B-CE59A9A3D9B9}">
      <dgm:prSet/>
      <dgm:spPr/>
      <dgm:t>
        <a:bodyPr/>
        <a:lstStyle/>
        <a:p>
          <a:endParaRPr lang="en-US"/>
        </a:p>
      </dgm:t>
    </dgm:pt>
    <dgm:pt modelId="{A2F9AC13-6327-440A-A0A2-7FBF0ADC781F}" type="sibTrans" cxnId="{EADFEAFF-4225-44D0-A62B-CE59A9A3D9B9}">
      <dgm:prSet/>
      <dgm:spPr/>
      <dgm:t>
        <a:bodyPr/>
        <a:lstStyle/>
        <a:p>
          <a:endParaRPr lang="en-US"/>
        </a:p>
      </dgm:t>
    </dgm:pt>
    <dgm:pt modelId="{2DDA884F-75AE-473C-BABC-4BEFBCC2B720}">
      <dgm:prSet phldrT="[Text]"/>
      <dgm:spPr/>
      <dgm:t>
        <a:bodyPr/>
        <a:lstStyle/>
        <a:p>
          <a:r>
            <a:rPr lang="en-US" dirty="0" err="1" smtClean="0"/>
            <a:t>Pengurutan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Pointer</a:t>
          </a:r>
          <a:endParaRPr lang="en-US" dirty="0"/>
        </a:p>
      </dgm:t>
    </dgm:pt>
    <dgm:pt modelId="{66D3B512-3FA7-4D61-9591-FFF77F420E99}" type="parTrans" cxnId="{11BFC878-57C8-471C-9037-3D55FB0D945B}">
      <dgm:prSet/>
      <dgm:spPr/>
      <dgm:t>
        <a:bodyPr/>
        <a:lstStyle/>
        <a:p>
          <a:endParaRPr lang="en-US"/>
        </a:p>
      </dgm:t>
    </dgm:pt>
    <dgm:pt modelId="{E5D42C9B-6DF0-47BD-A4FC-818757E2A8C5}" type="sibTrans" cxnId="{11BFC878-57C8-471C-9037-3D55FB0D945B}">
      <dgm:prSet/>
      <dgm:spPr/>
      <dgm:t>
        <a:bodyPr/>
        <a:lstStyle/>
        <a:p>
          <a:endParaRPr lang="en-US"/>
        </a:p>
      </dgm:t>
    </dgm:pt>
    <dgm:pt modelId="{7863F9E1-6821-462F-A9AC-FAA7B569528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46A514F-626A-4E99-8007-18ABBE3BCD18}" type="sibTrans" cxnId="{62918C08-F08B-4828-B016-019420EE43D4}">
      <dgm:prSet/>
      <dgm:spPr/>
      <dgm:t>
        <a:bodyPr/>
        <a:lstStyle/>
        <a:p>
          <a:endParaRPr lang="en-US"/>
        </a:p>
      </dgm:t>
    </dgm:pt>
    <dgm:pt modelId="{693F7445-4C7C-41E1-A7C1-481B102F2D47}" type="parTrans" cxnId="{62918C08-F08B-4828-B016-019420EE43D4}">
      <dgm:prSet/>
      <dgm:spPr/>
      <dgm:t>
        <a:bodyPr/>
        <a:lstStyle/>
        <a:p>
          <a:endParaRPr lang="en-US"/>
        </a:p>
      </dgm:t>
    </dgm:pt>
    <dgm:pt modelId="{AA9B8D8E-0A24-4B38-9E47-52D9D7E9E5CF}" type="pres">
      <dgm:prSet presAssocID="{6467E482-137B-4FDB-AC1F-894E3B38DF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2D4B16-5D2B-4601-9B04-3245FF8CBC9A}" type="pres">
      <dgm:prSet presAssocID="{77AD5D3D-22AE-4018-BB7B-2E150E2865FC}" presName="linNode" presStyleCnt="0"/>
      <dgm:spPr/>
    </dgm:pt>
    <dgm:pt modelId="{511CB694-5835-4BF1-89D5-6BC3B7132837}" type="pres">
      <dgm:prSet presAssocID="{77AD5D3D-22AE-4018-BB7B-2E150E2865FC}" presName="parentText" presStyleLbl="node1" presStyleIdx="0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2D28-5F47-44AF-B784-A9528B27C9CF}" type="pres">
      <dgm:prSet presAssocID="{77AD5D3D-22AE-4018-BB7B-2E150E2865FC}" presName="descendantText" presStyleLbl="alignAccFollowNode1" presStyleIdx="0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BF672-CE7B-4F3E-AABB-1CCEC7A4F12F}" type="pres">
      <dgm:prSet presAssocID="{593DEA86-129E-41B5-AFBC-BAEE5D929D6F}" presName="sp" presStyleCnt="0"/>
      <dgm:spPr/>
    </dgm:pt>
    <dgm:pt modelId="{A51AABDE-9393-4CD2-A73D-2A396BF08D8A}" type="pres">
      <dgm:prSet presAssocID="{7863F9E1-6821-462F-A9AC-FAA7B569528E}" presName="linNode" presStyleCnt="0"/>
      <dgm:spPr/>
    </dgm:pt>
    <dgm:pt modelId="{BDBEBA2F-61E5-4BB3-AA16-E134B536A7C6}" type="pres">
      <dgm:prSet presAssocID="{7863F9E1-6821-462F-A9AC-FAA7B569528E}" presName="parentText" presStyleLbl="node1" presStyleIdx="1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D289A-5B93-4B36-8FF8-7B2EEB3C11F9}" type="pres">
      <dgm:prSet presAssocID="{7863F9E1-6821-462F-A9AC-FAA7B569528E}" presName="descendantText" presStyleLbl="alignAccFollowNode1" presStyleIdx="1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AEDE5-D56A-4824-9E70-50403DDECB12}" type="pres">
      <dgm:prSet presAssocID="{046A514F-626A-4E99-8007-18ABBE3BCD18}" presName="sp" presStyleCnt="0"/>
      <dgm:spPr/>
    </dgm:pt>
    <dgm:pt modelId="{EAE22DBB-F025-4B37-A23E-818A6F31F33E}" type="pres">
      <dgm:prSet presAssocID="{D9C443C6-AA2A-40BF-B694-46A58FCE3499}" presName="linNode" presStyleCnt="0"/>
      <dgm:spPr/>
    </dgm:pt>
    <dgm:pt modelId="{4AF85D34-8E20-4B8A-A93F-F5D504958285}" type="pres">
      <dgm:prSet presAssocID="{D9C443C6-AA2A-40BF-B694-46A58FCE3499}" presName="parentText" presStyleLbl="node1" presStyleIdx="2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DE719-A58C-4C8A-9016-E438A05E8188}" type="pres">
      <dgm:prSet presAssocID="{D9C443C6-AA2A-40BF-B694-46A58FCE3499}" presName="descendantText" presStyleLbl="alignAccFollowNode1" presStyleIdx="2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6A7D2-65D3-4867-8471-1978E4E2E1A6}" type="pres">
      <dgm:prSet presAssocID="{A4B5D592-D0B0-4A2B-8AB5-DB0EEF582C6A}" presName="sp" presStyleCnt="0"/>
      <dgm:spPr/>
    </dgm:pt>
    <dgm:pt modelId="{6330549A-E3FE-47E6-B053-D3A99B085234}" type="pres">
      <dgm:prSet presAssocID="{BC5E2A79-8C74-41FF-8594-C15168E3526D}" presName="linNode" presStyleCnt="0"/>
      <dgm:spPr/>
    </dgm:pt>
    <dgm:pt modelId="{C2EDF318-20A3-41FD-A330-083D7CC63511}" type="pres">
      <dgm:prSet presAssocID="{BC5E2A79-8C74-41FF-8594-C15168E3526D}" presName="parentText" presStyleLbl="node1" presStyleIdx="3" presStyleCnt="4" custScaleX="482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ABC2-5840-4E5F-97EC-87C3D75037E9}" type="pres">
      <dgm:prSet presAssocID="{BC5E2A79-8C74-41FF-8594-C15168E3526D}" presName="descendantText" presStyleLbl="alignAccFollowNode1" presStyleIdx="3" presStyleCnt="4" custScaleX="120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BFC878-57C8-471C-9037-3D55FB0D945B}" srcId="{BC5E2A79-8C74-41FF-8594-C15168E3526D}" destId="{2DDA884F-75AE-473C-BABC-4BEFBCC2B720}" srcOrd="0" destOrd="0" parTransId="{66D3B512-3FA7-4D61-9591-FFF77F420E99}" sibTransId="{E5D42C9B-6DF0-47BD-A4FC-818757E2A8C5}"/>
    <dgm:cxn modelId="{56A26D06-24A2-445C-AF86-419C6732E84B}" type="presOf" srcId="{0286DE64-36A6-42EC-9E2F-21F7BCE86118}" destId="{D5BDE719-A58C-4C8A-9016-E438A05E8188}" srcOrd="0" destOrd="0" presId="urn:microsoft.com/office/officeart/2005/8/layout/vList5"/>
    <dgm:cxn modelId="{EADFEAFF-4225-44D0-A62B-CE59A9A3D9B9}" srcId="{D9C443C6-AA2A-40BF-B694-46A58FCE3499}" destId="{0286DE64-36A6-42EC-9E2F-21F7BCE86118}" srcOrd="0" destOrd="0" parTransId="{F46D5125-E52F-4A94-A254-8450026B9726}" sibTransId="{A2F9AC13-6327-440A-A0A2-7FBF0ADC781F}"/>
    <dgm:cxn modelId="{2A643D73-489F-4DA6-8186-6CC0B0C15210}" type="presOf" srcId="{889FD60B-B67C-4884-99F5-D7B7BB9C66D4}" destId="{5B1D289A-5B93-4B36-8FF8-7B2EEB3C11F9}" srcOrd="0" destOrd="0" presId="urn:microsoft.com/office/officeart/2005/8/layout/vList5"/>
    <dgm:cxn modelId="{D404205A-91B4-4AEB-B85B-381A5753D028}" srcId="{6467E482-137B-4FDB-AC1F-894E3B38DF4B}" destId="{D9C443C6-AA2A-40BF-B694-46A58FCE3499}" srcOrd="2" destOrd="0" parTransId="{633C83AE-28DC-4CEE-A022-765071D97759}" sibTransId="{A4B5D592-D0B0-4A2B-8AB5-DB0EEF582C6A}"/>
    <dgm:cxn modelId="{A3394045-63FB-4212-8958-82680D4AA7BE}" type="presOf" srcId="{BC5E2A79-8C74-41FF-8594-C15168E3526D}" destId="{C2EDF318-20A3-41FD-A330-083D7CC63511}" srcOrd="0" destOrd="0" presId="urn:microsoft.com/office/officeart/2005/8/layout/vList5"/>
    <dgm:cxn modelId="{6BBAEA5B-7DB3-48B8-B794-04EE0D4E28F9}" type="presOf" srcId="{7863F9E1-6821-462F-A9AC-FAA7B569528E}" destId="{BDBEBA2F-61E5-4BB3-AA16-E134B536A7C6}" srcOrd="0" destOrd="0" presId="urn:microsoft.com/office/officeart/2005/8/layout/vList5"/>
    <dgm:cxn modelId="{29897D66-ACC9-4C4C-BFF9-4BD4C4BB1338}" type="presOf" srcId="{2DDA884F-75AE-473C-BABC-4BEFBCC2B720}" destId="{E874ABC2-5840-4E5F-97EC-87C3D75037E9}" srcOrd="0" destOrd="0" presId="urn:microsoft.com/office/officeart/2005/8/layout/vList5"/>
    <dgm:cxn modelId="{15904DF9-1594-4388-862F-E71088C8AE6A}" srcId="{7863F9E1-6821-462F-A9AC-FAA7B569528E}" destId="{889FD60B-B67C-4884-99F5-D7B7BB9C66D4}" srcOrd="0" destOrd="0" parTransId="{1F7B0C03-0611-4EBF-A884-126CB81B5DD9}" sibTransId="{6C1CCCD1-4658-41B6-8866-B2F0A9DD336D}"/>
    <dgm:cxn modelId="{03CADF51-66DA-491E-AB1E-A1039AEF490B}" type="presOf" srcId="{297CB415-7200-4F28-ABF6-14639227FEBD}" destId="{F5972D28-5F47-44AF-B784-A9528B27C9CF}" srcOrd="0" destOrd="0" presId="urn:microsoft.com/office/officeart/2005/8/layout/vList5"/>
    <dgm:cxn modelId="{26B67AF1-1592-4F8A-97DF-4F21C90D5D6B}" srcId="{6467E482-137B-4FDB-AC1F-894E3B38DF4B}" destId="{BC5E2A79-8C74-41FF-8594-C15168E3526D}" srcOrd="3" destOrd="0" parTransId="{2879FC90-199E-4ED1-BDCA-0FD8155383F1}" sibTransId="{B35425EA-72A4-44A5-98CB-230FD9BFA270}"/>
    <dgm:cxn modelId="{C789B617-1CA4-4D61-95E4-C96641C661A9}" type="presOf" srcId="{6467E482-137B-4FDB-AC1F-894E3B38DF4B}" destId="{AA9B8D8E-0A24-4B38-9E47-52D9D7E9E5CF}" srcOrd="0" destOrd="0" presId="urn:microsoft.com/office/officeart/2005/8/layout/vList5"/>
    <dgm:cxn modelId="{B89C5719-8F06-455D-A8DB-8CA0E6A956A0}" srcId="{6467E482-137B-4FDB-AC1F-894E3B38DF4B}" destId="{77AD5D3D-22AE-4018-BB7B-2E150E2865FC}" srcOrd="0" destOrd="0" parTransId="{EB947E6B-EC34-428E-8BD0-81AD109FE4A6}" sibTransId="{593DEA86-129E-41B5-AFBC-BAEE5D929D6F}"/>
    <dgm:cxn modelId="{C027F1B2-DCCF-475A-9C34-DCECC5FCECE4}" srcId="{77AD5D3D-22AE-4018-BB7B-2E150E2865FC}" destId="{297CB415-7200-4F28-ABF6-14639227FEBD}" srcOrd="0" destOrd="0" parTransId="{F1C0525E-B40C-4F84-A119-8C89614886A2}" sibTransId="{C0DE6B57-F6FA-4A71-9DB9-80A6B63E3889}"/>
    <dgm:cxn modelId="{62918C08-F08B-4828-B016-019420EE43D4}" srcId="{6467E482-137B-4FDB-AC1F-894E3B38DF4B}" destId="{7863F9E1-6821-462F-A9AC-FAA7B569528E}" srcOrd="1" destOrd="0" parTransId="{693F7445-4C7C-41E1-A7C1-481B102F2D47}" sibTransId="{046A514F-626A-4E99-8007-18ABBE3BCD18}"/>
    <dgm:cxn modelId="{ADDB36B8-4860-4A4D-A10F-E8913F392FB3}" type="presOf" srcId="{D9C443C6-AA2A-40BF-B694-46A58FCE3499}" destId="{4AF85D34-8E20-4B8A-A93F-F5D504958285}" srcOrd="0" destOrd="0" presId="urn:microsoft.com/office/officeart/2005/8/layout/vList5"/>
    <dgm:cxn modelId="{03916474-465E-4201-8947-6EAB5937339D}" type="presOf" srcId="{77AD5D3D-22AE-4018-BB7B-2E150E2865FC}" destId="{511CB694-5835-4BF1-89D5-6BC3B7132837}" srcOrd="0" destOrd="0" presId="urn:microsoft.com/office/officeart/2005/8/layout/vList5"/>
    <dgm:cxn modelId="{AAD27409-212A-4271-B3BA-5C4A9D20A88E}" type="presParOf" srcId="{AA9B8D8E-0A24-4B38-9E47-52D9D7E9E5CF}" destId="{062D4B16-5D2B-4601-9B04-3245FF8CBC9A}" srcOrd="0" destOrd="0" presId="urn:microsoft.com/office/officeart/2005/8/layout/vList5"/>
    <dgm:cxn modelId="{F8C06621-A9CF-4889-94B4-476823A1AED7}" type="presParOf" srcId="{062D4B16-5D2B-4601-9B04-3245FF8CBC9A}" destId="{511CB694-5835-4BF1-89D5-6BC3B7132837}" srcOrd="0" destOrd="0" presId="urn:microsoft.com/office/officeart/2005/8/layout/vList5"/>
    <dgm:cxn modelId="{18A62FDD-993E-4FA6-9BF0-8D56C817D675}" type="presParOf" srcId="{062D4B16-5D2B-4601-9B04-3245FF8CBC9A}" destId="{F5972D28-5F47-44AF-B784-A9528B27C9CF}" srcOrd="1" destOrd="0" presId="urn:microsoft.com/office/officeart/2005/8/layout/vList5"/>
    <dgm:cxn modelId="{77562BE9-55D2-4F7E-A859-C729C7A02D19}" type="presParOf" srcId="{AA9B8D8E-0A24-4B38-9E47-52D9D7E9E5CF}" destId="{A50BF672-CE7B-4F3E-AABB-1CCEC7A4F12F}" srcOrd="1" destOrd="0" presId="urn:microsoft.com/office/officeart/2005/8/layout/vList5"/>
    <dgm:cxn modelId="{1AC3F7C5-A4BD-4FDD-8455-B26AB71692FA}" type="presParOf" srcId="{AA9B8D8E-0A24-4B38-9E47-52D9D7E9E5CF}" destId="{A51AABDE-9393-4CD2-A73D-2A396BF08D8A}" srcOrd="2" destOrd="0" presId="urn:microsoft.com/office/officeart/2005/8/layout/vList5"/>
    <dgm:cxn modelId="{B34DADE3-B45C-466B-A90D-331E08A08F8C}" type="presParOf" srcId="{A51AABDE-9393-4CD2-A73D-2A396BF08D8A}" destId="{BDBEBA2F-61E5-4BB3-AA16-E134B536A7C6}" srcOrd="0" destOrd="0" presId="urn:microsoft.com/office/officeart/2005/8/layout/vList5"/>
    <dgm:cxn modelId="{70D9240E-1E78-40F9-B1A0-7F8FA2EFC6ED}" type="presParOf" srcId="{A51AABDE-9393-4CD2-A73D-2A396BF08D8A}" destId="{5B1D289A-5B93-4B36-8FF8-7B2EEB3C11F9}" srcOrd="1" destOrd="0" presId="urn:microsoft.com/office/officeart/2005/8/layout/vList5"/>
    <dgm:cxn modelId="{2EDFBF6A-AE74-4EFC-98DF-99992CB231C5}" type="presParOf" srcId="{AA9B8D8E-0A24-4B38-9E47-52D9D7E9E5CF}" destId="{662AEDE5-D56A-4824-9E70-50403DDECB12}" srcOrd="3" destOrd="0" presId="urn:microsoft.com/office/officeart/2005/8/layout/vList5"/>
    <dgm:cxn modelId="{7773C0C0-D99B-499F-9334-4B2F8117E177}" type="presParOf" srcId="{AA9B8D8E-0A24-4B38-9E47-52D9D7E9E5CF}" destId="{EAE22DBB-F025-4B37-A23E-818A6F31F33E}" srcOrd="4" destOrd="0" presId="urn:microsoft.com/office/officeart/2005/8/layout/vList5"/>
    <dgm:cxn modelId="{9F49B8E7-F11C-4435-8E4E-780BC31B1A16}" type="presParOf" srcId="{EAE22DBB-F025-4B37-A23E-818A6F31F33E}" destId="{4AF85D34-8E20-4B8A-A93F-F5D504958285}" srcOrd="0" destOrd="0" presId="urn:microsoft.com/office/officeart/2005/8/layout/vList5"/>
    <dgm:cxn modelId="{81FDCC59-6895-4613-8BBD-80DBCC47AB2A}" type="presParOf" srcId="{EAE22DBB-F025-4B37-A23E-818A6F31F33E}" destId="{D5BDE719-A58C-4C8A-9016-E438A05E8188}" srcOrd="1" destOrd="0" presId="urn:microsoft.com/office/officeart/2005/8/layout/vList5"/>
    <dgm:cxn modelId="{22C69575-3855-47F0-9E04-39F938A7CC25}" type="presParOf" srcId="{AA9B8D8E-0A24-4B38-9E47-52D9D7E9E5CF}" destId="{8666A7D2-65D3-4867-8471-1978E4E2E1A6}" srcOrd="5" destOrd="0" presId="urn:microsoft.com/office/officeart/2005/8/layout/vList5"/>
    <dgm:cxn modelId="{B5230EC3-A62C-4CA4-9CD4-1B1041740AA6}" type="presParOf" srcId="{AA9B8D8E-0A24-4B38-9E47-52D9D7E9E5CF}" destId="{6330549A-E3FE-47E6-B053-D3A99B085234}" srcOrd="6" destOrd="0" presId="urn:microsoft.com/office/officeart/2005/8/layout/vList5"/>
    <dgm:cxn modelId="{E6EC3519-9A1F-417A-A887-2CC2A49A86E4}" type="presParOf" srcId="{6330549A-E3FE-47E6-B053-D3A99B085234}" destId="{C2EDF318-20A3-41FD-A330-083D7CC63511}" srcOrd="0" destOrd="0" presId="urn:microsoft.com/office/officeart/2005/8/layout/vList5"/>
    <dgm:cxn modelId="{31C6348F-5397-4FC8-BD56-B617A258B5C1}" type="presParOf" srcId="{6330549A-E3FE-47E6-B053-D3A99B085234}" destId="{E874ABC2-5840-4E5F-97EC-87C3D75037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2D28-5F47-44AF-B784-A9528B27C9CF}">
      <dsp:nvSpPr>
        <dsp:cNvPr id="0" name=""/>
        <dsp:cNvSpPr/>
      </dsp:nvSpPr>
      <dsp:spPr>
        <a:xfrm rot="5400000">
          <a:off x="4351301" y="-2575195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Pengenalan</a:t>
          </a:r>
          <a:r>
            <a:rPr lang="en-US" sz="3300" kern="1200" dirty="0" smtClean="0"/>
            <a:t> Pointer</a:t>
          </a:r>
          <a:endParaRPr lang="en-US" sz="3300" kern="1200" dirty="0"/>
        </a:p>
      </dsp:txBody>
      <dsp:txXfrm rot="-5400000">
        <a:off x="1654015" y="168800"/>
        <a:ext cx="6304698" cy="863416"/>
      </dsp:txXfrm>
    </dsp:sp>
    <dsp:sp modelId="{511CB694-5835-4BF1-89D5-6BC3B7132837}">
      <dsp:nvSpPr>
        <dsp:cNvPr id="0" name=""/>
        <dsp:cNvSpPr/>
      </dsp:nvSpPr>
      <dsp:spPr>
        <a:xfrm>
          <a:off x="224177" y="2486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1</a:t>
          </a:r>
          <a:endParaRPr lang="en-US" sz="6000" kern="1200" dirty="0"/>
        </a:p>
      </dsp:txBody>
      <dsp:txXfrm>
        <a:off x="282563" y="60872"/>
        <a:ext cx="1313065" cy="1079271"/>
      </dsp:txXfrm>
    </dsp:sp>
    <dsp:sp modelId="{5B1D289A-5B93-4B36-8FF8-7B2EEB3C11F9}">
      <dsp:nvSpPr>
        <dsp:cNvPr id="0" name=""/>
        <dsp:cNvSpPr/>
      </dsp:nvSpPr>
      <dsp:spPr>
        <a:xfrm rot="5400000">
          <a:off x="4351301" y="-1319350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Mendeklarasikan</a:t>
          </a:r>
          <a:r>
            <a:rPr lang="en-US" sz="3300" kern="1200" dirty="0" smtClean="0"/>
            <a:t> Pointer</a:t>
          </a:r>
          <a:endParaRPr lang="en-US" sz="3300" kern="1200" dirty="0"/>
        </a:p>
      </dsp:txBody>
      <dsp:txXfrm rot="-5400000">
        <a:off x="1654015" y="1424645"/>
        <a:ext cx="6304698" cy="863416"/>
      </dsp:txXfrm>
    </dsp:sp>
    <dsp:sp modelId="{BDBEBA2F-61E5-4BB3-AA16-E134B536A7C6}">
      <dsp:nvSpPr>
        <dsp:cNvPr id="0" name=""/>
        <dsp:cNvSpPr/>
      </dsp:nvSpPr>
      <dsp:spPr>
        <a:xfrm>
          <a:off x="224177" y="1258331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2</a:t>
          </a:r>
          <a:endParaRPr lang="en-US" sz="6000" kern="1200" dirty="0"/>
        </a:p>
      </dsp:txBody>
      <dsp:txXfrm>
        <a:off x="282563" y="1316717"/>
        <a:ext cx="1313065" cy="1079271"/>
      </dsp:txXfrm>
    </dsp:sp>
    <dsp:sp modelId="{D5BDE719-A58C-4C8A-9016-E438A05E8188}">
      <dsp:nvSpPr>
        <dsp:cNvPr id="0" name=""/>
        <dsp:cNvSpPr/>
      </dsp:nvSpPr>
      <dsp:spPr>
        <a:xfrm rot="5400000">
          <a:off x="4351301" y="-63505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Mengakses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Nilai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melalui</a:t>
          </a:r>
          <a:r>
            <a:rPr lang="en-US" sz="3300" kern="1200" dirty="0" smtClean="0"/>
            <a:t> Pointer</a:t>
          </a:r>
          <a:endParaRPr lang="en-US" sz="3300" kern="1200" dirty="0"/>
        </a:p>
      </dsp:txBody>
      <dsp:txXfrm rot="-5400000">
        <a:off x="1654015" y="2680490"/>
        <a:ext cx="6304698" cy="863416"/>
      </dsp:txXfrm>
    </dsp:sp>
    <dsp:sp modelId="{4AF85D34-8E20-4B8A-A93F-F5D504958285}">
      <dsp:nvSpPr>
        <dsp:cNvPr id="0" name=""/>
        <dsp:cNvSpPr/>
      </dsp:nvSpPr>
      <dsp:spPr>
        <a:xfrm>
          <a:off x="224177" y="2514177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4</a:t>
          </a:r>
          <a:endParaRPr lang="en-US" sz="6000" kern="1200" dirty="0"/>
        </a:p>
      </dsp:txBody>
      <dsp:txXfrm>
        <a:off x="282563" y="2572563"/>
        <a:ext cx="1313065" cy="1079271"/>
      </dsp:txXfrm>
    </dsp:sp>
    <dsp:sp modelId="{E874ABC2-5840-4E5F-97EC-87C3D75037E9}">
      <dsp:nvSpPr>
        <dsp:cNvPr id="0" name=""/>
        <dsp:cNvSpPr/>
      </dsp:nvSpPr>
      <dsp:spPr>
        <a:xfrm rot="5400000">
          <a:off x="4351301" y="1192339"/>
          <a:ext cx="956834" cy="6351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err="1" smtClean="0"/>
            <a:t>Pengurutan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dengan</a:t>
          </a:r>
          <a:r>
            <a:rPr lang="en-US" sz="3300" kern="1200" dirty="0" smtClean="0"/>
            <a:t> Pointer</a:t>
          </a:r>
          <a:endParaRPr lang="en-US" sz="3300" kern="1200" dirty="0"/>
        </a:p>
      </dsp:txBody>
      <dsp:txXfrm rot="-5400000">
        <a:off x="1654015" y="3936335"/>
        <a:ext cx="6304698" cy="863416"/>
      </dsp:txXfrm>
    </dsp:sp>
    <dsp:sp modelId="{C2EDF318-20A3-41FD-A330-083D7CC63511}">
      <dsp:nvSpPr>
        <dsp:cNvPr id="0" name=""/>
        <dsp:cNvSpPr/>
      </dsp:nvSpPr>
      <dsp:spPr>
        <a:xfrm>
          <a:off x="224177" y="3770022"/>
          <a:ext cx="1429837" cy="119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5</a:t>
          </a:r>
          <a:endParaRPr lang="en-US" sz="6000" kern="1200" dirty="0"/>
        </a:p>
      </dsp:txBody>
      <dsp:txXfrm>
        <a:off x="282563" y="3828408"/>
        <a:ext cx="1313065" cy="107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D57AE-30E4-455B-BAFB-D415F5081FA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11E5-38E4-452B-B1D1-3AD9BEA48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1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974E-437E-4E42-9846-23849B284D08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93C6-29E9-4E51-B614-8645A8D6E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0642" b="12804"/>
          <a:stretch/>
        </p:blipFill>
        <p:spPr>
          <a:xfrm>
            <a:off x="185105" y="3429000"/>
            <a:ext cx="3306775" cy="2880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Algoritma dan Pemrograman </a:t>
            </a:r>
            <a:r>
              <a:rPr lang="en-US" sz="2800" dirty="0"/>
              <a:t>– </a:t>
            </a:r>
            <a:r>
              <a:rPr lang="id-ID" sz="2800" dirty="0"/>
              <a:t>Pertemuan </a:t>
            </a:r>
            <a:r>
              <a:rPr lang="en-US" sz="2800" dirty="0" smtClean="0"/>
              <a:t>13 &amp; 14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6000" dirty="0" smtClean="0"/>
              <a:t>Pointer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P r a j a n t o   W a h y u   A d </a:t>
            </a:r>
            <a:r>
              <a:rPr lang="en-US" sz="3600" b="1" dirty="0" err="1"/>
              <a:t>i</a:t>
            </a:r>
            <a:endParaRPr lang="en-US" sz="3600" b="1" dirty="0"/>
          </a:p>
          <a:p>
            <a:r>
              <a:rPr lang="en-US" dirty="0"/>
              <a:t>prajanto@dsn.dinus.ac.id</a:t>
            </a:r>
          </a:p>
          <a:p>
            <a:r>
              <a:rPr lang="en-US" dirty="0"/>
              <a:t>+6285 641 73 00 22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pertnyataan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/>
          </a:p>
          <a:p>
            <a:pPr algn="just"/>
            <a:r>
              <a:rPr lang="en-US" dirty="0" err="1"/>
              <a:t>J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almt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9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Pointer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diinisialisasi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pointer </a:t>
            </a:r>
            <a:r>
              <a:rPr lang="en-US" dirty="0" err="1"/>
              <a:t>almt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kemanapun</a:t>
            </a:r>
            <a:r>
              <a:rPr lang="en-US" dirty="0"/>
              <a:t>:</a:t>
            </a:r>
            <a:endParaRPr lang="id-ID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05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NULL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standard library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mengacu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manapun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penimpaan</a:t>
            </a:r>
            <a:r>
              <a:rPr lang="en-US" dirty="0"/>
              <a:t> (</a:t>
            </a:r>
            <a:r>
              <a:rPr lang="en-US" i="1" dirty="0"/>
              <a:t>overwriting</a:t>
            </a:r>
            <a:r>
              <a:rPr lang="en-US" dirty="0"/>
              <a:t>) </a:t>
            </a:r>
            <a:r>
              <a:rPr lang="en-US" dirty="0" err="1"/>
              <a:t>memori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45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almt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i="1" dirty="0"/>
              <a:t>address of </a:t>
            </a:r>
            <a:r>
              <a:rPr lang="en-US" dirty="0"/>
              <a:t>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’:</a:t>
            </a:r>
            <a:endParaRPr lang="id-ID" dirty="0"/>
          </a:p>
          <a:p>
            <a:endParaRPr lang="id-ID" dirty="0" smtClean="0"/>
          </a:p>
          <a:p>
            <a:pPr marL="2511425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11425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dirty="0"/>
          </a:p>
          <a:p>
            <a:pPr algn="just"/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pendeklarasian</a:t>
            </a:r>
            <a:r>
              <a:rPr lang="en-US" sz="2600" dirty="0"/>
              <a:t> </a:t>
            </a:r>
            <a:r>
              <a:rPr lang="en-US" sz="2600" dirty="0" err="1"/>
              <a:t>khusus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pointer. Kita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mendeklarasikan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biasa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pointer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satu</a:t>
            </a:r>
            <a:r>
              <a:rPr lang="en-US" sz="2600" dirty="0"/>
              <a:t> </a:t>
            </a:r>
            <a:r>
              <a:rPr lang="en-US" sz="2600" dirty="0" err="1"/>
              <a:t>pernyataan</a:t>
            </a:r>
            <a:r>
              <a:rPr lang="en-US" sz="2600" dirty="0"/>
              <a:t>:</a:t>
            </a:r>
            <a:endParaRPr lang="id-ID" sz="2600" dirty="0"/>
          </a:p>
          <a:p>
            <a:endParaRPr lang="id-ID" sz="2600" dirty="0"/>
          </a:p>
          <a:p>
            <a:pPr marL="0" indent="0" algn="ctr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600" dirty="0"/>
          </a:p>
          <a:p>
            <a:pPr algn="just"/>
            <a:r>
              <a:rPr lang="en-US" sz="2600" dirty="0" err="1"/>
              <a:t>Pernyataan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mendeklarasikan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jenis</a:t>
            </a:r>
            <a:r>
              <a:rPr lang="en-US" sz="2600" dirty="0"/>
              <a:t> </a:t>
            </a:r>
            <a:r>
              <a:rPr lang="en-US" sz="2600" i="1" dirty="0"/>
              <a:t>double-precision floating-point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lokasi</a:t>
            </a:r>
            <a:r>
              <a:rPr lang="en-US" sz="2600" dirty="0"/>
              <a:t> yang </a:t>
            </a:r>
            <a:r>
              <a:rPr lang="en-US" sz="2600" dirty="0" err="1"/>
              <a:t>berjenis</a:t>
            </a:r>
            <a:r>
              <a:rPr lang="en-US" sz="2600" dirty="0"/>
              <a:t> </a:t>
            </a:r>
            <a:r>
              <a:rPr lang="en-US" sz="2600" i="1" dirty="0"/>
              <a:t>pointer to double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6805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Perhatikan</a:t>
            </a:r>
            <a:r>
              <a:rPr lang="en-US" sz="2600" dirty="0"/>
              <a:t> </a:t>
            </a:r>
            <a:r>
              <a:rPr lang="en-US" sz="2600" dirty="0" err="1"/>
              <a:t>contoh</a:t>
            </a:r>
            <a:r>
              <a:rPr lang="en-US" sz="2600" dirty="0"/>
              <a:t> lain </a:t>
            </a:r>
            <a:r>
              <a:rPr lang="en-US" sz="2600" dirty="0" err="1"/>
              <a:t>berikut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:</a:t>
            </a:r>
            <a:endParaRPr lang="id-ID" sz="2600" dirty="0"/>
          </a:p>
          <a:p>
            <a:endParaRPr lang="id-ID" sz="2600" dirty="0"/>
          </a:p>
          <a:p>
            <a:pPr marL="0" indent="0" algn="ctr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*p, q;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/>
              <a:t> </a:t>
            </a:r>
            <a:endParaRPr lang="id-ID" sz="2600" dirty="0"/>
          </a:p>
          <a:p>
            <a:r>
              <a:rPr lang="en-US" sz="2600" dirty="0" err="1"/>
              <a:t>Pernyataan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mendeklarasikan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600" dirty="0"/>
              <a:t> </a:t>
            </a:r>
            <a:r>
              <a:rPr lang="en-US" sz="2600" dirty="0" err="1"/>
              <a:t>berjenis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600" dirty="0"/>
              <a:t> yang </a:t>
            </a:r>
            <a:r>
              <a:rPr lang="en-US" sz="2600" dirty="0" err="1"/>
              <a:t>berjenis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err="1" smtClean="0">
                <a:solidFill>
                  <a:srgbClr val="FF0000"/>
                </a:solidFill>
              </a:rPr>
              <a:t>Kesalahan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umum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yang </a:t>
            </a:r>
            <a:r>
              <a:rPr lang="en-US" sz="2600" dirty="0" err="1"/>
              <a:t>sering</a:t>
            </a:r>
            <a:r>
              <a:rPr lang="en-US" sz="2600" dirty="0"/>
              <a:t> </a:t>
            </a:r>
            <a:r>
              <a:rPr lang="en-US" sz="2600" dirty="0" err="1"/>
              <a:t>terjadi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FF0000"/>
                </a:solidFill>
              </a:rPr>
              <a:t>menganggap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i="1" dirty="0">
                <a:solidFill>
                  <a:srgbClr val="FF0000"/>
                </a:solidFill>
              </a:rPr>
              <a:t>pointer</a:t>
            </a:r>
            <a:endParaRPr lang="id-ID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Indirection operator</a:t>
            </a:r>
            <a:r>
              <a:rPr lang="en-US" sz="2600" dirty="0"/>
              <a:t> *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mengakses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yang </a:t>
            </a:r>
            <a:r>
              <a:rPr lang="en-US" sz="2600" dirty="0" err="1"/>
              <a:t>diacu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Operator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dikenal</a:t>
            </a:r>
            <a:r>
              <a:rPr lang="en-US" sz="2600" dirty="0"/>
              <a:t> juga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i="1" dirty="0"/>
              <a:t>dereference operator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men-</a:t>
            </a:r>
            <a:r>
              <a:rPr lang="en-US" sz="2600" i="1" dirty="0"/>
              <a:t>dereference </a:t>
            </a:r>
            <a:r>
              <a:rPr lang="en-US" sz="2600" dirty="0" err="1"/>
              <a:t>sebuah</a:t>
            </a:r>
            <a:r>
              <a:rPr lang="en-US" sz="2600" dirty="0"/>
              <a:t> pointer. </a:t>
            </a:r>
            <a:endParaRPr lang="en-US" sz="2600" dirty="0" smtClean="0"/>
          </a:p>
          <a:p>
            <a:r>
              <a:rPr lang="en-US" sz="2600" dirty="0" err="1" smtClean="0"/>
              <a:t>Perhatikan</a:t>
            </a:r>
            <a:r>
              <a:rPr lang="en-US" sz="2600" dirty="0" smtClean="0"/>
              <a:t> </a:t>
            </a:r>
            <a:r>
              <a:rPr lang="en-US" sz="2600" dirty="0" err="1"/>
              <a:t>deklarasi</a:t>
            </a:r>
            <a:r>
              <a:rPr lang="en-US" sz="2600" dirty="0"/>
              <a:t> </a:t>
            </a:r>
            <a:r>
              <a:rPr lang="en-US" sz="2600" dirty="0" err="1"/>
              <a:t>variabel-variabel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:  </a:t>
            </a:r>
            <a:endParaRPr lang="id-ID" sz="2600" dirty="0"/>
          </a:p>
          <a:p>
            <a:endParaRPr lang="id-ID" sz="2600" dirty="0"/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*pointer = &amp;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Indirection operator</a:t>
            </a:r>
            <a:r>
              <a:rPr lang="en-US" sz="2600" dirty="0"/>
              <a:t> *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mengakses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yang </a:t>
            </a:r>
            <a:r>
              <a:rPr lang="en-US" sz="2600" dirty="0" err="1"/>
              <a:t>diacu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Operator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dikenal</a:t>
            </a:r>
            <a:r>
              <a:rPr lang="en-US" sz="2600" dirty="0"/>
              <a:t> juga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i="1" dirty="0"/>
              <a:t>dereference operator</a:t>
            </a:r>
            <a:r>
              <a:rPr lang="en-US" sz="2600" dirty="0"/>
              <a:t> </a:t>
            </a: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men-</a:t>
            </a:r>
            <a:r>
              <a:rPr lang="en-US" sz="2600" i="1" dirty="0"/>
              <a:t>dereference </a:t>
            </a:r>
            <a:r>
              <a:rPr lang="en-US" sz="2600" dirty="0" err="1"/>
              <a:t>sebuah</a:t>
            </a:r>
            <a:r>
              <a:rPr lang="en-US" sz="2600" dirty="0"/>
              <a:t> pointer. </a:t>
            </a:r>
            <a:endParaRPr lang="en-US" sz="2600" dirty="0" smtClean="0"/>
          </a:p>
          <a:p>
            <a:r>
              <a:rPr lang="en-US" sz="2600" dirty="0" err="1" smtClean="0"/>
              <a:t>Perhatikan</a:t>
            </a:r>
            <a:r>
              <a:rPr lang="en-US" sz="2600" dirty="0" smtClean="0"/>
              <a:t> </a:t>
            </a:r>
            <a:r>
              <a:rPr lang="en-US" sz="2600" dirty="0" err="1"/>
              <a:t>deklarasi</a:t>
            </a:r>
            <a:r>
              <a:rPr lang="en-US" sz="2600" dirty="0"/>
              <a:t> </a:t>
            </a:r>
            <a:r>
              <a:rPr lang="en-US" sz="2600" dirty="0" err="1"/>
              <a:t>variabel-variabel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:  </a:t>
            </a:r>
            <a:endParaRPr lang="id-ID" sz="2600" dirty="0"/>
          </a:p>
          <a:p>
            <a:endParaRPr lang="id-ID" sz="2600" dirty="0"/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*pointer = &amp;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7888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 </a:t>
            </a:r>
            <a:r>
              <a:rPr lang="en-US" sz="2600" dirty="0" err="1"/>
              <a:t>menampung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ekspresi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menghitung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yang </a:t>
            </a:r>
            <a:r>
              <a:rPr lang="en-US" sz="2600" dirty="0" err="1"/>
              <a:t>baru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:</a:t>
            </a:r>
            <a:endParaRPr lang="id-ID" sz="2600" dirty="0"/>
          </a:p>
          <a:p>
            <a:endParaRPr lang="id-ID" sz="2600" dirty="0"/>
          </a:p>
          <a:p>
            <a:pPr marL="0" indent="0" algn="ctr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*pointer + 5;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600" dirty="0"/>
          </a:p>
          <a:p>
            <a:pPr algn="just"/>
            <a:r>
              <a:rPr lang="en-US" sz="2600" dirty="0" err="1"/>
              <a:t>Ekspresi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*pointer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mengevaluasi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yang </a:t>
            </a: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err="1"/>
              <a:t>N</a:t>
            </a:r>
            <a:r>
              <a:rPr lang="en-US" sz="2600" dirty="0" err="1" smtClean="0"/>
              <a:t>ilai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tersimpan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20,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20 + 5 </a:t>
            </a:r>
            <a:r>
              <a:rPr lang="en-US" sz="2600" dirty="0" err="1"/>
              <a:t>yaitu</a:t>
            </a:r>
            <a:r>
              <a:rPr lang="en-US" sz="2600" dirty="0"/>
              <a:t> 25.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363175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 </a:t>
            </a:r>
            <a:r>
              <a:rPr lang="en-US" sz="2600" dirty="0" err="1"/>
              <a:t>menampung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</a:t>
            </a:r>
            <a:r>
              <a:rPr lang="en-US" sz="2600" dirty="0" err="1"/>
              <a:t>ekspresi</a:t>
            </a:r>
            <a:r>
              <a:rPr lang="en-US" sz="2600" dirty="0"/>
              <a:t> </a:t>
            </a:r>
            <a:r>
              <a:rPr lang="en-US" sz="2600" dirty="0" err="1"/>
              <a:t>berikut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menghitung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yang </a:t>
            </a:r>
            <a:r>
              <a:rPr lang="en-US" sz="2600" dirty="0" err="1"/>
              <a:t>baru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:</a:t>
            </a:r>
            <a:endParaRPr lang="id-ID" sz="2600" dirty="0"/>
          </a:p>
          <a:p>
            <a:endParaRPr lang="id-ID" sz="2600" dirty="0"/>
          </a:p>
          <a:p>
            <a:pPr marL="0" indent="0" algn="ctr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*pointer + 5;</a:t>
            </a:r>
            <a:endParaRPr lang="id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2600" dirty="0"/>
          </a:p>
          <a:p>
            <a:pPr algn="just"/>
            <a:r>
              <a:rPr lang="en-US" sz="2600" dirty="0" err="1"/>
              <a:t>Ekspresi</a:t>
            </a:r>
            <a:r>
              <a:rPr lang="en-US" sz="2600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*pointer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mengevaluasi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yang </a:t>
            </a: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alamat</a:t>
            </a:r>
            <a:r>
              <a:rPr lang="en-US" sz="2600" dirty="0"/>
              <a:t> di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i="1" dirty="0"/>
              <a:t>pointer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err="1"/>
              <a:t>N</a:t>
            </a:r>
            <a:r>
              <a:rPr lang="en-US" sz="2600" dirty="0" err="1" smtClean="0"/>
              <a:t>ilai</a:t>
            </a:r>
            <a:r>
              <a:rPr lang="en-US" sz="2600" dirty="0" smtClean="0"/>
              <a:t> </a:t>
            </a:r>
            <a:r>
              <a:rPr lang="en-US" sz="2600" dirty="0"/>
              <a:t>yang </a:t>
            </a:r>
            <a:r>
              <a:rPr lang="en-US" sz="2600" dirty="0" err="1"/>
              <a:t>tersimpan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20,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20 + 5 </a:t>
            </a:r>
            <a:r>
              <a:rPr lang="en-US" sz="2600" dirty="0" err="1"/>
              <a:t>yaitu</a:t>
            </a:r>
            <a:r>
              <a:rPr lang="en-US" sz="2600" dirty="0"/>
              <a:t> 25.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47909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Rencana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Perkuliahan</a:t>
            </a:r>
            <a:r>
              <a:rPr lang="en-US" sz="3600" dirty="0" smtClean="0"/>
              <a:t> Semester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77741"/>
              </p:ext>
            </p:extLst>
          </p:nvPr>
        </p:nvGraphicFramePr>
        <p:xfrm>
          <a:off x="381000" y="1396712"/>
          <a:ext cx="396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Pokok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Bahasan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Review </a:t>
                      </a:r>
                      <a:r>
                        <a:rPr lang="en-US" sz="2400" b="0" strike="sngStrike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Tipe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Kembalian</a:t>
                      </a:r>
                      <a:r>
                        <a:rPr lang="en-US" sz="2400" strike="sng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strike="sngStrike" baseline="0" dirty="0" err="1" smtClean="0">
                          <a:solidFill>
                            <a:schemeClr val="tx1"/>
                          </a:solidFill>
                        </a:rPr>
                        <a:t>Fungsi</a:t>
                      </a:r>
                      <a:endParaRPr lang="en-US" sz="24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200" b="0" strike="sngStrike" dirty="0" smtClean="0">
                          <a:solidFill>
                            <a:schemeClr val="tx1"/>
                          </a:solidFill>
                        </a:rPr>
                        <a:t>Sorting</a:t>
                      </a:r>
                      <a:endParaRPr lang="en-US" sz="22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Searching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Review </a:t>
                      </a:r>
                      <a:r>
                        <a:rPr lang="en-US" sz="2400" b="0" strike="sngStrike" dirty="0" err="1" smtClean="0">
                          <a:solidFill>
                            <a:schemeClr val="tx1"/>
                          </a:solidFill>
                        </a:rPr>
                        <a:t>Pertemuan</a:t>
                      </a:r>
                      <a:r>
                        <a:rPr lang="en-US" sz="2400" b="0" strike="sngStrike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en-US" sz="2400" b="0" strike="sngStrike" baseline="0" dirty="0" smtClean="0">
                          <a:solidFill>
                            <a:schemeClr val="tx1"/>
                          </a:solidFill>
                        </a:rPr>
                        <a:t> - 6</a:t>
                      </a:r>
                      <a:endParaRPr lang="en-US" sz="2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trike="sngStrike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trike="sngStrike" dirty="0" err="1" smtClean="0">
                          <a:solidFill>
                            <a:schemeClr val="tx1"/>
                          </a:solidFill>
                        </a:rPr>
                        <a:t>Ujian</a:t>
                      </a:r>
                      <a:r>
                        <a:rPr lang="en-US" sz="2400" b="1" strike="sngStrike" baseline="0" dirty="0" smtClean="0">
                          <a:solidFill>
                            <a:schemeClr val="tx1"/>
                          </a:solidFill>
                        </a:rPr>
                        <a:t> Tengah Semester</a:t>
                      </a:r>
                      <a:endParaRPr lang="en-US" sz="2400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42677"/>
              </p:ext>
            </p:extLst>
          </p:nvPr>
        </p:nvGraphicFramePr>
        <p:xfrm>
          <a:off x="4495800" y="1396712"/>
          <a:ext cx="4267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05"/>
                <a:gridCol w="36682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Pokok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Bahasan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/>
                        <a:t>9</a:t>
                      </a:r>
                      <a:endParaRPr lang="en-US" sz="2400" b="0" strike="sngStrik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strike="sngStrike" dirty="0" err="1" smtClean="0"/>
                        <a:t>Analisis</a:t>
                      </a:r>
                      <a:r>
                        <a:rPr lang="en-US" sz="2400" b="0" strike="sngStrike" dirty="0" smtClean="0"/>
                        <a:t> </a:t>
                      </a:r>
                      <a:r>
                        <a:rPr lang="en-US" sz="2400" b="0" strike="sngStrike" dirty="0" err="1" smtClean="0"/>
                        <a:t>Rekuren</a:t>
                      </a:r>
                      <a:endParaRPr lang="en-US" sz="2400" b="0" strike="sngStrik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/>
                        <a:t>10</a:t>
                      </a:r>
                      <a:endParaRPr lang="en-US" sz="2400" b="0" strike="sngStrik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/>
                        <a:t>11</a:t>
                      </a:r>
                      <a:endParaRPr lang="en-US" sz="2400" b="0" strike="sngStrik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0" strike="sngStrike" dirty="0" smtClean="0"/>
                        <a:t>Struck</a:t>
                      </a:r>
                      <a:r>
                        <a:rPr lang="en-US" sz="2400" b="0" strike="sngStrike" baseline="0" dirty="0" smtClean="0"/>
                        <a:t> &amp; ADT</a:t>
                      </a:r>
                      <a:endParaRPr lang="en-US" sz="2400" b="0" strike="sngStrik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 smtClean="0"/>
                        <a:t>12</a:t>
                      </a:r>
                      <a:endParaRPr lang="en-US" sz="2400" b="0" strike="sngStrik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Pointer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15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Presentasi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Proyek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Akhir</a:t>
                      </a:r>
                      <a:r>
                        <a:rPr lang="en-US" sz="2400" b="0" baseline="0" dirty="0" smtClean="0"/>
                        <a:t> / </a:t>
                      </a:r>
                      <a:r>
                        <a:rPr lang="en-US" sz="2400" b="0" baseline="0" dirty="0" err="1" smtClean="0"/>
                        <a:t>Tugas</a:t>
                      </a:r>
                      <a:r>
                        <a:rPr lang="en-US" sz="2400" b="0" baseline="0" dirty="0" smtClean="0"/>
                        <a:t> </a:t>
                      </a:r>
                      <a:r>
                        <a:rPr lang="en-US" sz="2400" b="0" baseline="0" dirty="0" err="1" smtClean="0"/>
                        <a:t>Besar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Ujian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Akhir</a:t>
                      </a:r>
                      <a:r>
                        <a:rPr lang="en-US" sz="2400" b="1" baseline="0" dirty="0" smtClean="0"/>
                        <a:t> Semester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28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bab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Pertemuan</a:t>
            </a:r>
            <a:r>
              <a:rPr lang="en-US" sz="2400" dirty="0" smtClean="0"/>
              <a:t> 3 &amp; 4)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/>
              <a:t>dibahas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i="1" dirty="0"/>
              <a:t>bubble sort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index </a:t>
            </a:r>
            <a:r>
              <a:rPr lang="en-US" sz="2400" i="1" dirty="0"/>
              <a:t>array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dibahas</a:t>
            </a:r>
            <a:r>
              <a:rPr lang="en-US" sz="2400" dirty="0"/>
              <a:t> </a:t>
            </a:r>
            <a:r>
              <a:rPr lang="en-US" sz="2400" i="1" dirty="0"/>
              <a:t>bubble sort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pointer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mengurutkan</a:t>
            </a:r>
            <a:r>
              <a:rPr lang="en-US" sz="2400" dirty="0"/>
              <a:t> </a:t>
            </a:r>
            <a:r>
              <a:rPr lang="en-US" sz="2400" dirty="0" err="1"/>
              <a:t>elemen-elemen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i="1" dirty="0"/>
              <a:t>array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/>
              <a:t>paling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pengurutan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pointer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array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pointer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39652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9600" b="1" dirty="0" smtClean="0"/>
          </a:p>
          <a:p>
            <a:pPr algn="ctr">
              <a:buNone/>
            </a:pPr>
            <a:r>
              <a:rPr lang="en-US" sz="9600" b="1" dirty="0" smtClean="0">
                <a:solidFill>
                  <a:srgbClr val="0070C0"/>
                </a:solidFill>
              </a:rPr>
              <a:t>TERIMAKASIH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5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70476"/>
              </p:ext>
            </p:extLst>
          </p:nvPr>
        </p:nvGraphicFramePr>
        <p:xfrm>
          <a:off x="457200" y="1124744"/>
          <a:ext cx="82296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09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Pointer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C. </a:t>
            </a:r>
            <a:endParaRPr lang="en-US" dirty="0" smtClean="0"/>
          </a:p>
          <a:p>
            <a:pPr algn="just"/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area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Area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diacu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program </a:t>
            </a:r>
            <a:r>
              <a:rPr lang="en-US" dirty="0" err="1" smtClean="0"/>
              <a:t>dikompil</a:t>
            </a:r>
            <a:r>
              <a:rPr lang="id-ID" smtClean="0"/>
              <a:t>e</a:t>
            </a:r>
            <a:r>
              <a:rPr lang="en-US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area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6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id-ID" dirty="0"/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area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integer.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angka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17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area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Alamat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bergantung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kompiler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Jadi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nama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</a:t>
            </a:r>
            <a:r>
              <a:rPr lang="en-US" i="1" dirty="0">
                <a:solidFill>
                  <a:srgbClr val="FF0000"/>
                </a:solidFill>
              </a:rPr>
              <a:t>fixed</a:t>
            </a:r>
            <a:r>
              <a:rPr lang="en-US" dirty="0"/>
              <a:t>),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39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alaman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‘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r>
              <a:rPr lang="en-US" b="1" i="1" dirty="0">
                <a:solidFill>
                  <a:srgbClr val="FF0000"/>
                </a:solidFill>
              </a:rPr>
              <a:t>’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lain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6" t="33267" r="1956" b="18113"/>
          <a:stretch/>
        </p:blipFill>
        <p:spPr bwMode="auto">
          <a:xfrm>
            <a:off x="1259632" y="2276872"/>
            <a:ext cx="6621977" cy="38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6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Hal </a:t>
            </a:r>
            <a:r>
              <a:rPr lang="en-US" dirty="0" err="1">
                <a:solidFill>
                  <a:srgbClr val="FF0000"/>
                </a:solidFill>
              </a:rPr>
              <a:t>penting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 compiler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jenis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diacu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diacu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1Byte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pointer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Byte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4Byte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dialokasikan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334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Pointer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variabel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/>
              <a:t>pointer </a:t>
            </a:r>
            <a:r>
              <a:rPr lang="en-US" dirty="0" err="1"/>
              <a:t>berjenis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pointer to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’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 </a:t>
            </a:r>
            <a:r>
              <a:rPr lang="en-US" dirty="0" err="1"/>
              <a:t>dari</a:t>
            </a:r>
            <a:r>
              <a:rPr lang="en-US" dirty="0"/>
              <a:t> type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type*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type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53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933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Algoritma dan Pemrograman – Pertemuan 13 &amp; 14 Pointer</vt:lpstr>
      <vt:lpstr>Rencana Kegiatan Perkuliahan Semester</vt:lpstr>
      <vt:lpstr>Content</vt:lpstr>
      <vt:lpstr>Pengenalan Pointer</vt:lpstr>
      <vt:lpstr>Pengenalan Pointer</vt:lpstr>
      <vt:lpstr>Pengenalan Pointer</vt:lpstr>
      <vt:lpstr>Pengenalan Pointer</vt:lpstr>
      <vt:lpstr>Pengenalan Pointer</vt:lpstr>
      <vt:lpstr>Pengenalan Pointer</vt:lpstr>
      <vt:lpstr>Mendeklarasikan Pointer</vt:lpstr>
      <vt:lpstr>Mendeklarasikan Pointer</vt:lpstr>
      <vt:lpstr>Mendeklarasikan Pointer</vt:lpstr>
      <vt:lpstr>Mendeklarasikan Pointer</vt:lpstr>
      <vt:lpstr>Mendeklarasikan Pointer</vt:lpstr>
      <vt:lpstr>Mendeklarasikan Pointer</vt:lpstr>
      <vt:lpstr>Mendeklarasikan Pointer</vt:lpstr>
      <vt:lpstr>Mendeklarasikan Pointer</vt:lpstr>
      <vt:lpstr>Mengakses Nilai Melalui Pointer</vt:lpstr>
      <vt:lpstr>Mengakses Nilai Melalui Pointer</vt:lpstr>
      <vt:lpstr>Pengurutan dengan Pointer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– Pertemuan 1 Pengenalan Pemrograman</dc:title>
  <dc:creator>Prajanto</dc:creator>
  <cp:lastModifiedBy>User</cp:lastModifiedBy>
  <cp:revision>34</cp:revision>
  <dcterms:created xsi:type="dcterms:W3CDTF">2016-02-25T00:32:06Z</dcterms:created>
  <dcterms:modified xsi:type="dcterms:W3CDTF">2016-05-16T14:39:59Z</dcterms:modified>
</cp:coreProperties>
</file>