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0" r:id="rId3"/>
    <p:sldId id="261" r:id="rId4"/>
    <p:sldId id="278" r:id="rId5"/>
    <p:sldId id="257" r:id="rId6"/>
    <p:sldId id="262" r:id="rId7"/>
    <p:sldId id="263" r:id="rId8"/>
    <p:sldId id="265" r:id="rId9"/>
    <p:sldId id="266" r:id="rId10"/>
    <p:sldId id="267" r:id="rId11"/>
    <p:sldId id="268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8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5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1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D2E1-4CBC-422C-A853-83E54559A3C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nang.wu@dsn.dinus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Struct</a:t>
            </a:r>
            <a:r>
              <a:rPr lang="en-US" dirty="0" smtClean="0"/>
              <a:t> &amp; 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Danang</a:t>
            </a:r>
            <a:r>
              <a:rPr lang="en-US" dirty="0" smtClean="0"/>
              <a:t> </a:t>
            </a:r>
            <a:r>
              <a:rPr lang="en-US" dirty="0" err="1" smtClean="0"/>
              <a:t>Wahyu</a:t>
            </a:r>
            <a:r>
              <a:rPr lang="en-US" dirty="0" smtClean="0"/>
              <a:t> </a:t>
            </a:r>
            <a:r>
              <a:rPr lang="en-US" dirty="0" err="1" smtClean="0"/>
              <a:t>utomo</a:t>
            </a:r>
            <a:endParaRPr lang="en-US" dirty="0" smtClean="0"/>
          </a:p>
          <a:p>
            <a:pPr algn="r"/>
            <a:r>
              <a:rPr lang="en-US" dirty="0" smtClean="0">
                <a:hlinkClick r:id="rId2"/>
              </a:rPr>
              <a:t>danang.wu@dsn.dinus.ac.id</a:t>
            </a:r>
            <a:endParaRPr lang="en-US" dirty="0" smtClean="0"/>
          </a:p>
          <a:p>
            <a:pPr algn="r"/>
            <a:r>
              <a:rPr lang="en-US" dirty="0" smtClean="0"/>
              <a:t>085 725 158 327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184" y="2060619"/>
            <a:ext cx="9241632" cy="31393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x,y,jml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jumlah.y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jumlah.jml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jumlah.y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%d + %d = %d”,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jumlah.x,jumlah.y,jumlah.jml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hitung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fungsi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berikut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member: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Luas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Persegi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Panjang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panjang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x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lebar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Luas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Lingkaran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22/7 * r *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Volume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Kerucut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1/3 * phi * r</a:t>
            </a:r>
            <a:r>
              <a:rPr lang="en-US" sz="2200" baseline="30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* 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Volume Bola = 4/3 * phi * r</a:t>
            </a:r>
            <a:r>
              <a:rPr lang="en-US" sz="2200" baseline="30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3 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Buat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member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Merk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“Polygon”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Type = “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Sepeda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Gunung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Tahun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2013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Harga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“2.000.000”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deklarasi</a:t>
            </a:r>
            <a:r>
              <a:rPr lang="en-US" sz="2400" dirty="0" smtClean="0">
                <a:solidFill>
                  <a:schemeClr val="tx1"/>
                </a:solidFill>
              </a:rPr>
              <a:t> variable </a:t>
            </a:r>
            <a:r>
              <a:rPr lang="en-US" sz="2400" dirty="0" err="1" smtClean="0">
                <a:solidFill>
                  <a:schemeClr val="tx1"/>
                </a:solidFill>
              </a:rPr>
              <a:t>dari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</a:rPr>
              <a:t> structure, </a:t>
            </a:r>
            <a:r>
              <a:rPr lang="en-US" sz="2400" dirty="0" err="1" smtClean="0">
                <a:solidFill>
                  <a:schemeClr val="tx1"/>
                </a:solidFill>
              </a:rPr>
              <a:t>harus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menyertakan</a:t>
            </a:r>
            <a:r>
              <a:rPr lang="en-US" sz="2400" dirty="0" smtClean="0">
                <a:solidFill>
                  <a:schemeClr val="tx1"/>
                </a:solidFill>
              </a:rPr>
              <a:t> keyword 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Typedef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merupakan</a:t>
            </a:r>
            <a:r>
              <a:rPr lang="en-US" sz="2400" dirty="0" smtClean="0">
                <a:solidFill>
                  <a:schemeClr val="tx1"/>
                </a:solidFill>
              </a:rPr>
              <a:t> alternative </a:t>
            </a:r>
            <a:r>
              <a:rPr 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deklarasi</a:t>
            </a:r>
            <a:r>
              <a:rPr lang="en-US" sz="2400" dirty="0" smtClean="0">
                <a:solidFill>
                  <a:schemeClr val="tx1"/>
                </a:solidFill>
              </a:rPr>
              <a:t> variable </a:t>
            </a:r>
            <a:r>
              <a:rPr lang="en-US" sz="2400" dirty="0" err="1" smtClean="0">
                <a:solidFill>
                  <a:schemeClr val="tx1"/>
                </a:solidFill>
              </a:rPr>
              <a:t>tanpa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harus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menyertakan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1346" y="4349891"/>
            <a:ext cx="3079689" cy="1477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Kali;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5746" y="4349891"/>
            <a:ext cx="4320413" cy="17543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Kali;</a:t>
            </a:r>
          </a:p>
        </p:txBody>
      </p:sp>
    </p:spTree>
    <p:extLst>
      <p:ext uri="{BB962C8B-B14F-4D97-AF65-F5344CB8AC3E}">
        <p14:creationId xmlns:p14="http://schemas.microsoft.com/office/powerpoint/2010/main" val="24903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47504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Letakkan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typedef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awal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definisi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akhir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definisi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letakkan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nama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alias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melengkapi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pendefinisian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typedef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Deklarasi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variable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typedef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memungkinkan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deklarasi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sama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seperti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deklarasi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type data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char, double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70052" y="3653079"/>
            <a:ext cx="5530681" cy="1212614"/>
            <a:chOff x="3330660" y="3653079"/>
            <a:chExt cx="5530681" cy="1212614"/>
          </a:xfrm>
        </p:grpSpPr>
        <p:sp>
          <p:nvSpPr>
            <p:cNvPr id="4" name="TextBox 3"/>
            <p:cNvSpPr txBox="1"/>
            <p:nvPr/>
          </p:nvSpPr>
          <p:spPr>
            <a:xfrm>
              <a:off x="3330660" y="3653079"/>
              <a:ext cx="5530681" cy="46166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24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hitung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 err="1" smtClean="0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operasi</a:t>
              </a:r>
              <a:endPara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985" y="4496361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Definisi</a:t>
              </a:r>
              <a:r>
                <a:rPr lang="en-US" dirty="0" smtClean="0"/>
                <a:t> structure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13509" y="4496361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Nama alias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50958" y="4496361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typedef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4088926" y="4114744"/>
              <a:ext cx="0" cy="381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6095999" y="4114744"/>
              <a:ext cx="0" cy="381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8137425" y="4114743"/>
              <a:ext cx="0" cy="381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536551" y="3699245"/>
            <a:ext cx="217239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type data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operasi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793261" y="3699245"/>
            <a:ext cx="450761" cy="3863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hitung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fungsi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berikut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member: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Luas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Persegi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Panjang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panjang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x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lebar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Luas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Lingkaran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22/7 * r *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Volume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Kerucut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1/3 * phi * r</a:t>
            </a:r>
            <a:r>
              <a:rPr lang="en-US" sz="2200" baseline="30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* 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Volume Bola = 4/3 * phi * r</a:t>
            </a:r>
            <a:r>
              <a:rPr lang="en-US" sz="2200" baseline="30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3 </a:t>
            </a:r>
          </a:p>
          <a:p>
            <a:pPr marL="457200" lvl="1" indent="0">
              <a:buNone/>
            </a:pP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Gunakan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typedef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deklarasi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33670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573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Proses pembuatan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kerja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array of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prinsipnya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sama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kerja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array yang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didalamnya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terdapat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tipe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seperti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integer, character, float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Proses pembuatan array of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menentukan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jumlah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elemen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array yang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diletakkan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setelah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definisi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: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98" y="4726546"/>
            <a:ext cx="3724096" cy="16312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pekerja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data[2];</a:t>
            </a:r>
            <a:endParaRPr lang="en-US" sz="20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8300" y="1877635"/>
            <a:ext cx="8915400" cy="42473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pekerja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data[2];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(data[0].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Maxidena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data.id = 0001;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(data[1].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“Rhyne”);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data.id 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0002;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for(x=0;x&lt;3;x++){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 %c”, data[x].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id,data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[x].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74017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Cetak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berikut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array of structure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Lakukan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terhadap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array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statis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dinamis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Analisa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jawabanmu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45766"/>
              </p:ext>
            </p:extLst>
          </p:nvPr>
        </p:nvGraphicFramePr>
        <p:xfrm>
          <a:off x="2589212" y="2806044"/>
          <a:ext cx="8369618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3618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NIM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Nama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Jurusan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Tahun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 Lulus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A11.2020.01234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Dybala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Broadcasting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2023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A11.2010.01234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Mandzukic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Informasi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2013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A11.2000.01234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Ronaldo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DKV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2003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A11.1990.01234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Messi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Kesehatan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1993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3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Sama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seperti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materi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pointer,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penggunaan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pointer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mengakses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alamat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</a:t>
            </a:r>
          </a:p>
          <a:p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Pointer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pdata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menyimpan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alamat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jumlah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5039" y="3314525"/>
            <a:ext cx="4031873" cy="7078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={10,20,30};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351630" cy="42414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Michael Vine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 Programming for </a:t>
            </a:r>
            <a:r>
              <a:rPr lang="en-US" sz="2400" smtClean="0">
                <a:latin typeface="Calibri" pitchFamily="34" charset="0"/>
                <a:cs typeface="Calibri" pitchFamily="34" charset="0"/>
              </a:rPr>
              <a:t>the Absolute Beginner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nd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(2008)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Ivor Horton – Beginning C 5</a:t>
            </a:r>
            <a:r>
              <a:rPr lang="en-US" sz="2400" baseline="30000" dirty="0" smtClean="0">
                <a:latin typeface="Calibri" pitchFamily="34" charset="0"/>
              </a:rPr>
              <a:t>th </a:t>
            </a:r>
            <a:r>
              <a:rPr lang="en-US" sz="2400" dirty="0" smtClean="0">
                <a:latin typeface="Calibri" pitchFamily="34" charset="0"/>
              </a:rPr>
              <a:t>(2013)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065" y="3988652"/>
            <a:ext cx="2236076" cy="2759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065" y="1223493"/>
            <a:ext cx="2236076" cy="26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8915400" cy="3970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pekerja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data={0,0};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    </a:t>
            </a:r>
            <a:r>
              <a:rPr 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 pointer of structure type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=&amp;data;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 address to pointer of structure type</a:t>
            </a: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Maxidena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-&gt;id = 0001;</a:t>
            </a: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 %s”,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id,pdata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19751" y="4752304"/>
            <a:ext cx="3052294" cy="10687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-&gt;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digunakan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untuk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mengakses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dalam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structure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Buat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member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Merk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“Polygon”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Type = “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Sepeda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Gunung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Tahun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2013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Harga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“2.000.000”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Lakukan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akses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member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pointer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&amp;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Structure </a:t>
            </a:r>
            <a:r>
              <a:rPr lang="en-US" sz="2400" dirty="0" err="1" smtClean="0">
                <a:latin typeface="Calibri" panose="020F0502020204030204" pitchFamily="34" charset="0"/>
              </a:rPr>
              <a:t>dapat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dimanfaatkan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melalui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fungsi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cara</a:t>
            </a:r>
            <a:r>
              <a:rPr lang="en-US" sz="2400" dirty="0" smtClean="0">
                <a:latin typeface="Calibri" panose="020F0502020204030204" pitchFamily="34" charset="0"/>
              </a:rPr>
              <a:t>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 panose="020F0502020204030204" pitchFamily="34" charset="0"/>
              </a:rPr>
              <a:t>Passing structure by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 panose="020F0502020204030204" pitchFamily="34" charset="0"/>
              </a:rPr>
              <a:t>Passing structure by reference</a:t>
            </a:r>
          </a:p>
        </p:txBody>
      </p:sp>
    </p:spTree>
    <p:extLst>
      <p:ext uri="{BB962C8B-B14F-4D97-AF65-F5344CB8AC3E}">
        <p14:creationId xmlns:p14="http://schemas.microsoft.com/office/powerpoint/2010/main" val="25600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RENCANA KEGIATAN PERKULIAHAN SEMESTER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61194"/>
              </p:ext>
            </p:extLst>
          </p:nvPr>
        </p:nvGraphicFramePr>
        <p:xfrm>
          <a:off x="2713845" y="2133600"/>
          <a:ext cx="4055923" cy="33629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19651"/>
                <a:gridCol w="3536272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Pokok</a:t>
                      </a: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Bahasan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Review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Fungsi</a:t>
                      </a:r>
                      <a:endParaRPr lang="id-ID" sz="18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Parameter &amp; </a:t>
                      </a: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Tipe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Kembalian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Fungsi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Sorting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Searching</a:t>
                      </a:r>
                      <a:endParaRPr lang="id-ID" sz="18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Review 1-6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Ujian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Tengah Semester</a:t>
                      </a:r>
                      <a:endParaRPr lang="id-ID" sz="18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977250"/>
              </p:ext>
            </p:extLst>
          </p:nvPr>
        </p:nvGraphicFramePr>
        <p:xfrm>
          <a:off x="7411457" y="2133600"/>
          <a:ext cx="4143404" cy="33629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55869"/>
                <a:gridCol w="358753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Pokok</a:t>
                      </a: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Bahasan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Analisa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Rekuren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Pointer</a:t>
                      </a:r>
                      <a:endParaRPr lang="id-ID" sz="18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Struct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 &amp; ADT</a:t>
                      </a:r>
                      <a:endParaRPr lang="id-ID" sz="1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id-ID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Presentasi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Proyek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Akhir</a:t>
                      </a:r>
                      <a:endParaRPr lang="id-ID" sz="18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Ujian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Akhir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Semester</a:t>
                      </a:r>
                      <a:endParaRPr lang="id-ID" sz="18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STRUCTURE</a:t>
            </a:r>
          </a:p>
          <a:p>
            <a:r>
              <a:rPr lang="en-US" sz="2400" dirty="0" smtClean="0"/>
              <a:t>STRUCT</a:t>
            </a:r>
          </a:p>
          <a:p>
            <a:r>
              <a:rPr lang="en-US" sz="2400" dirty="0" smtClean="0"/>
              <a:t>TYPEDEF</a:t>
            </a:r>
          </a:p>
          <a:p>
            <a:r>
              <a:rPr lang="en-US" sz="2400" dirty="0" smtClean="0"/>
              <a:t>ARRAY OF STRUCTURE</a:t>
            </a:r>
          </a:p>
          <a:p>
            <a:r>
              <a:rPr lang="en-US" sz="2400" dirty="0" smtClean="0"/>
              <a:t>POINTER OF STUCTURES</a:t>
            </a:r>
          </a:p>
          <a:p>
            <a:r>
              <a:rPr lang="en-US" sz="2400" dirty="0" smtClean="0"/>
              <a:t>STRUCTURE &amp; FUNCTION</a:t>
            </a:r>
          </a:p>
        </p:txBody>
      </p:sp>
    </p:spTree>
    <p:extLst>
      <p:ext uri="{BB962C8B-B14F-4D97-AF65-F5344CB8AC3E}">
        <p14:creationId xmlns:p14="http://schemas.microsoft.com/office/powerpoint/2010/main" val="38538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Structure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Structure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penting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computer science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karena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pemrograman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seperti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relasi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database,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pemrosesan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file,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konsep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OOP.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Berdasarkan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tipe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seperti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integer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character, </a:t>
            </a:r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structure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sering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disebut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data structure</a:t>
            </a:r>
          </a:p>
          <a:p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Structure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kumpulan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variable yang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berkaitan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sering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mendefinisikan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object – orang,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tempat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atau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record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database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atau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file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58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Proses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awal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membuat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mendefinisikannya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struct</a:t>
            </a:r>
            <a:endParaRPr lang="en-US" sz="2400" b="1" dirty="0" smtClean="0">
              <a:solidFill>
                <a:srgbClr val="0033CC"/>
              </a:solidFill>
              <a:latin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Keyword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mendefinisikan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koleksi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variable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bermacam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type yang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disebut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dimana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single unit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penulisan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program, keyword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diikuti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oleh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brace (“{ }”)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variable individual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didalamnya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(member)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7408" y="5058229"/>
            <a:ext cx="2210862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4713" y="5058229"/>
            <a:ext cx="41428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Hitung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diketahui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sebagai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tag structure</a:t>
            </a:r>
          </a:p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Dimana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digunakan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untuk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membuat</a:t>
            </a:r>
            <a:endParaRPr lang="en-US" sz="20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Deklarasi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variable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50039" y="5519894"/>
            <a:ext cx="1275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3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9027532" cy="4318715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Ketika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mendefinisikan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memory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belum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dialokasikan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structure,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sampai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deklarasi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variable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dibuat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: 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560" y="3963525"/>
            <a:ext cx="3079689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3836" y="4502134"/>
            <a:ext cx="4532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Variable </a:t>
            </a:r>
            <a:r>
              <a:rPr lang="en-US" sz="20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Jumlah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dengan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type data </a:t>
            </a:r>
            <a:r>
              <a:rPr lang="en-US" sz="20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hitung</a:t>
            </a:r>
            <a:endParaRPr lang="en-US" sz="20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Inisialisasi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nilai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struktur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prosedurnya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sama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inisialisasi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nilai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array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3165" y="3525643"/>
            <a:ext cx="3079689" cy="17543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={10,20};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Akses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pada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member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memudahkan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inisialisasi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nilai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Prosedurnya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nama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variable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diikuti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oleh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operator dot ( . )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nama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member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: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3165" y="4040795"/>
            <a:ext cx="3079689" cy="20313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Jumlah.y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=20;</a:t>
            </a:r>
          </a:p>
        </p:txBody>
      </p:sp>
    </p:spTree>
    <p:extLst>
      <p:ext uri="{BB962C8B-B14F-4D97-AF65-F5344CB8AC3E}">
        <p14:creationId xmlns:p14="http://schemas.microsoft.com/office/powerpoint/2010/main" val="15924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692</Words>
  <Application>Microsoft Office PowerPoint</Application>
  <PresentationFormat>Widescreen</PresentationFormat>
  <Paragraphs>239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Courier New</vt:lpstr>
      <vt:lpstr>Office Theme</vt:lpstr>
      <vt:lpstr>Struct &amp; ADT</vt:lpstr>
      <vt:lpstr>Referensi</vt:lpstr>
      <vt:lpstr>RENCANA KEGIATAN PERKULIAHAN SEMESTER</vt:lpstr>
      <vt:lpstr>Objective</vt:lpstr>
      <vt:lpstr>Structure</vt:lpstr>
      <vt:lpstr>Struct</vt:lpstr>
      <vt:lpstr>Struct</vt:lpstr>
      <vt:lpstr>Struct</vt:lpstr>
      <vt:lpstr>Mengakses Struktur Member</vt:lpstr>
      <vt:lpstr>Contoh</vt:lpstr>
      <vt:lpstr>Latihan 1</vt:lpstr>
      <vt:lpstr>Latihan 2</vt:lpstr>
      <vt:lpstr>Typedef</vt:lpstr>
      <vt:lpstr>Prosedur Penggunaan Typedef</vt:lpstr>
      <vt:lpstr>Latihan 3</vt:lpstr>
      <vt:lpstr>Array of Structure</vt:lpstr>
      <vt:lpstr>Contoh</vt:lpstr>
      <vt:lpstr>Latihan 4</vt:lpstr>
      <vt:lpstr>Pointers of Structures</vt:lpstr>
      <vt:lpstr>Contoh</vt:lpstr>
      <vt:lpstr>Latihan 5</vt:lpstr>
      <vt:lpstr>Structure &amp;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SEARCH</dc:title>
  <dc:creator>asus</dc:creator>
  <cp:lastModifiedBy>asus</cp:lastModifiedBy>
  <cp:revision>97</cp:revision>
  <dcterms:created xsi:type="dcterms:W3CDTF">2016-02-18T02:56:38Z</dcterms:created>
  <dcterms:modified xsi:type="dcterms:W3CDTF">2016-04-25T01:52:42Z</dcterms:modified>
</cp:coreProperties>
</file>