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57" r:id="rId5"/>
    <p:sldId id="266" r:id="rId6"/>
    <p:sldId id="268" r:id="rId7"/>
    <p:sldId id="262" r:id="rId8"/>
    <p:sldId id="260" r:id="rId9"/>
    <p:sldId id="261" r:id="rId10"/>
    <p:sldId id="270" r:id="rId11"/>
    <p:sldId id="263" r:id="rId12"/>
    <p:sldId id="264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7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C3DB6A5-E2B3-4F7E-BCC9-1EEF266CDBCB}" type="datetimeFigureOut">
              <a:rPr lang="id-ID" smtClean="0"/>
              <a:t>26/11/2015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D402B99-8DA7-4C59-90C1-1097608D79FD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t>26/11/2015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B99-8DA7-4C59-90C1-1097608D79F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t>26/11/2015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B99-8DA7-4C59-90C1-1097608D79F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C3DB6A5-E2B3-4F7E-BCC9-1EEF266CDBCB}" type="datetimeFigureOut">
              <a:rPr lang="id-ID" smtClean="0"/>
              <a:t>26/11/2015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402B99-8DA7-4C59-90C1-1097608D79FD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C3DB6A5-E2B3-4F7E-BCC9-1EEF266CDBCB}" type="datetimeFigureOut">
              <a:rPr lang="id-ID" smtClean="0"/>
              <a:t>26/11/2015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D402B99-8DA7-4C59-90C1-1097608D79FD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t>26/11/2015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B99-8DA7-4C59-90C1-1097608D79F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t>26/11/2015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B99-8DA7-4C59-90C1-1097608D79FD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C3DB6A5-E2B3-4F7E-BCC9-1EEF266CDBCB}" type="datetimeFigureOut">
              <a:rPr lang="id-ID" smtClean="0"/>
              <a:t>26/11/2015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402B99-8DA7-4C59-90C1-1097608D79FD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t>26/11/2015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B99-8DA7-4C59-90C1-1097608D79F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C3DB6A5-E2B3-4F7E-BCC9-1EEF266CDBCB}" type="datetimeFigureOut">
              <a:rPr lang="id-ID" smtClean="0"/>
              <a:t>26/11/2015</a:t>
            </a:fld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402B99-8DA7-4C59-90C1-1097608D79FD}" type="slidenum">
              <a:rPr lang="id-ID" smtClean="0"/>
              <a:t>‹#›</a:t>
            </a:fld>
            <a:endParaRPr lang="id-ID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C3DB6A5-E2B3-4F7E-BCC9-1EEF266CDBCB}" type="datetimeFigureOut">
              <a:rPr lang="id-ID" smtClean="0"/>
              <a:t>26/11/2015</a:t>
            </a:fld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402B99-8DA7-4C59-90C1-1097608D79FD}" type="slidenum">
              <a:rPr lang="id-ID" smtClean="0"/>
              <a:t>‹#›</a:t>
            </a:fld>
            <a:endParaRPr lang="id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C3DB6A5-E2B3-4F7E-BCC9-1EEF266CDBCB}" type="datetimeFigureOut">
              <a:rPr lang="id-ID" smtClean="0"/>
              <a:t>26/11/2015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D402B99-8DA7-4C59-90C1-1097608D79FD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2895600"/>
            <a:ext cx="6172200" cy="1056162"/>
          </a:xfrm>
        </p:spPr>
        <p:txBody>
          <a:bodyPr/>
          <a:lstStyle/>
          <a:p>
            <a:r>
              <a:rPr lang="en-US" dirty="0" smtClean="0"/>
              <a:t>FUNGSI DAN PROSEDUR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343400"/>
            <a:ext cx="6172200" cy="1371600"/>
          </a:xfrm>
        </p:spPr>
        <p:txBody>
          <a:bodyPr/>
          <a:lstStyle/>
          <a:p>
            <a:r>
              <a:rPr lang="en-US" dirty="0" err="1" smtClean="0"/>
              <a:t>Labroratorium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937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CATATAN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Fungsi </a:t>
            </a:r>
            <a:r>
              <a:rPr lang="id-ID" dirty="0"/>
              <a:t>yang tidak mengembalikan </a:t>
            </a:r>
            <a:r>
              <a:rPr lang="id-ID" dirty="0" smtClean="0"/>
              <a:t>nilai</a:t>
            </a:r>
            <a:r>
              <a:rPr lang="en-US" dirty="0" smtClean="0"/>
              <a:t> </a:t>
            </a:r>
            <a:r>
              <a:rPr lang="fi-FI" dirty="0" smtClean="0"/>
              <a:t>(prosedur</a:t>
            </a:r>
            <a:r>
              <a:rPr lang="fi-FI" dirty="0"/>
              <a:t>), diberikan nilai </a:t>
            </a:r>
            <a:r>
              <a:rPr lang="fi-FI" b="1" dirty="0"/>
              <a:t>void </a:t>
            </a:r>
            <a:r>
              <a:rPr lang="fi-FI" dirty="0" smtClean="0"/>
              <a:t>pada </a:t>
            </a:r>
            <a:r>
              <a:rPr lang="id-ID" dirty="0" smtClean="0"/>
              <a:t>tipe kembaliannya</a:t>
            </a:r>
            <a:endParaRPr lang="en-US" dirty="0" smtClean="0"/>
          </a:p>
          <a:p>
            <a:r>
              <a:rPr lang="id-ID" dirty="0"/>
              <a:t>Fungsi yang mengembalikan nilai, </a:t>
            </a:r>
            <a:r>
              <a:rPr lang="id-ID" dirty="0" smtClean="0"/>
              <a:t>nilai</a:t>
            </a:r>
            <a:r>
              <a:rPr lang="en-US" dirty="0" smtClean="0"/>
              <a:t> </a:t>
            </a:r>
            <a:r>
              <a:rPr lang="sv-SE" dirty="0" smtClean="0"/>
              <a:t>yang </a:t>
            </a:r>
            <a:r>
              <a:rPr lang="sv-SE" dirty="0"/>
              <a:t>dikembalikan dapat bertipe </a:t>
            </a:r>
            <a:r>
              <a:rPr lang="sv-SE" b="1" dirty="0" smtClean="0"/>
              <a:t>int</a:t>
            </a:r>
            <a:r>
              <a:rPr lang="sv-SE" dirty="0" smtClean="0"/>
              <a:t>, </a:t>
            </a:r>
            <a:r>
              <a:rPr lang="id-ID" b="1" dirty="0" smtClean="0"/>
              <a:t>float</a:t>
            </a:r>
            <a:r>
              <a:rPr lang="id-ID" dirty="0"/>
              <a:t>, atau </a:t>
            </a:r>
            <a:r>
              <a:rPr lang="id-ID" b="1" dirty="0"/>
              <a:t>char</a:t>
            </a:r>
            <a:r>
              <a:rPr lang="id-ID" dirty="0"/>
              <a:t>, atau tipe yang lain</a:t>
            </a:r>
          </a:p>
          <a:p>
            <a:r>
              <a:rPr lang="fi-FI" dirty="0" smtClean="0"/>
              <a:t>Nilai </a:t>
            </a:r>
            <a:r>
              <a:rPr lang="fi-FI" dirty="0"/>
              <a:t>yang dikembalikan harus </a:t>
            </a:r>
            <a:r>
              <a:rPr lang="fi-FI" dirty="0" smtClean="0"/>
              <a:t>sesuai </a:t>
            </a:r>
            <a:r>
              <a:rPr lang="nn-NO" dirty="0" smtClean="0"/>
              <a:t>dengan </a:t>
            </a:r>
            <a:r>
              <a:rPr lang="nn-NO" dirty="0"/>
              <a:t>tipe data nilai kembalian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3863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0782"/>
            <a:ext cx="7467600" cy="609600"/>
          </a:xfrm>
        </p:spPr>
        <p:txBody>
          <a:bodyPr/>
          <a:lstStyle/>
          <a:p>
            <a:r>
              <a:rPr lang="en-US" dirty="0" smtClean="0"/>
              <a:t>LATIHAN SOAL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609600"/>
            <a:ext cx="7467600" cy="4873752"/>
          </a:xfrm>
        </p:spPr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persegi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progam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099" name="Picture 3" descr="C:\Users\Damar\Desktop\contoh so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2057400"/>
            <a:ext cx="8708885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26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MAKASIH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JANGAN LUPA PDP 7 YA :”””))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838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27"/>
            <a:ext cx="7467600" cy="685800"/>
          </a:xfrm>
        </p:spPr>
        <p:txBody>
          <a:bodyPr/>
          <a:lstStyle/>
          <a:p>
            <a:r>
              <a:rPr lang="en-US" dirty="0" smtClean="0"/>
              <a:t>SOAL PEMAHAMAN NESTED LOOP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564" y="838200"/>
            <a:ext cx="7467600" cy="4873752"/>
          </a:xfrm>
        </p:spPr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progam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menggambar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r>
              <a:rPr lang="en-US" dirty="0" smtClean="0"/>
              <a:t> </a:t>
            </a:r>
            <a:r>
              <a:rPr lang="en-US" dirty="0" err="1" smtClean="0"/>
              <a:t>persegi</a:t>
            </a:r>
            <a:r>
              <a:rPr lang="en-US" dirty="0" smtClean="0"/>
              <a:t> / </a:t>
            </a:r>
            <a:r>
              <a:rPr lang="en-US" dirty="0" err="1" smtClean="0"/>
              <a:t>persegi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progam</a:t>
            </a:r>
            <a:endParaRPr lang="en-US" dirty="0" smtClean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5123" name="Picture 3" descr="C:\Users\Damar\Desktop\soa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3" y="2154382"/>
            <a:ext cx="8217061" cy="415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48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0218" y="306324"/>
            <a:ext cx="7467600" cy="4873752"/>
          </a:xfrm>
        </p:spPr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progam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menggambar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err="1" smtClean="0"/>
              <a:t>Contoh</a:t>
            </a:r>
            <a:endParaRPr lang="en-US" dirty="0" smtClean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6146" name="Picture 2" descr="C:\Users\Damar\Desktop\soa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70980"/>
            <a:ext cx="8229600" cy="415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4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64" y="2438400"/>
            <a:ext cx="7467600" cy="1143000"/>
          </a:xfrm>
        </p:spPr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0164" y="3657600"/>
            <a:ext cx="7467600" cy="1676400"/>
          </a:xfrm>
        </p:spPr>
        <p:txBody>
          <a:bodyPr/>
          <a:lstStyle/>
          <a:p>
            <a:pPr>
              <a:buFont typeface="Wingdings 2"/>
              <a:buChar char=""/>
              <a:defRPr/>
            </a:pPr>
            <a:r>
              <a:rPr lang="nn-NO" dirty="0"/>
              <a:t>Fungsi sama seperti halnya dengan prosedur, </a:t>
            </a:r>
            <a:r>
              <a:rPr lang="nn-NO" dirty="0" smtClean="0"/>
              <a:t>bedanya yaitu fungsi</a:t>
            </a:r>
            <a:r>
              <a:rPr lang="id-ID" dirty="0" smtClean="0"/>
              <a:t> </a:t>
            </a:r>
            <a:r>
              <a:rPr lang="id-ID" dirty="0"/>
              <a:t>mengembalikan sebuah nilai (return value) dari tipe tertentu (tipe dasar atau tipe bentukan)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0164" y="128155"/>
            <a:ext cx="7467600" cy="6858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endParaRPr lang="id-ID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0164" y="990600"/>
            <a:ext cx="7467600" cy="1676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Char char=""/>
              <a:defRPr/>
            </a:pPr>
            <a:r>
              <a:rPr lang="id-ID" dirty="0"/>
              <a:t>Prosedur adalah suatu program terpisah dalam blok sendiri yang berfungsi sebagai subprogram (program bagian). </a:t>
            </a:r>
          </a:p>
        </p:txBody>
      </p:sp>
    </p:spTree>
    <p:extLst>
      <p:ext uri="{BB962C8B-B14F-4D97-AF65-F5344CB8AC3E}">
        <p14:creationId xmlns:p14="http://schemas.microsoft.com/office/powerpoint/2010/main" val="48267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Struktur </a:t>
            </a:r>
            <a:r>
              <a:rPr lang="en-US" dirty="0" err="1" smtClean="0"/>
              <a:t>Prosedur</a:t>
            </a:r>
            <a:endParaRPr lang="id-ID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23850" y="1609725"/>
            <a:ext cx="7848600" cy="4846638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sz="2500" dirty="0" smtClean="0"/>
              <a:t>void</a:t>
            </a:r>
            <a:r>
              <a:rPr lang="id-ID" sz="2500" dirty="0" smtClean="0"/>
              <a:t> nama_</a:t>
            </a:r>
            <a:r>
              <a:rPr lang="en-US" sz="2500" dirty="0" err="1" smtClean="0"/>
              <a:t>prosedur</a:t>
            </a:r>
            <a:r>
              <a:rPr lang="id-ID" sz="2500" dirty="0" smtClean="0"/>
              <a:t> (parameter1, parameter2,..)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	statement </a:t>
            </a:r>
            <a:r>
              <a:rPr lang="en-US" sz="2500" dirty="0" err="1" smtClean="0"/>
              <a:t>prosedur</a:t>
            </a:r>
            <a:r>
              <a:rPr lang="id-ID" sz="2500" dirty="0" smtClean="0"/>
              <a:t>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}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id-ID" sz="25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Contoh: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500" dirty="0" smtClean="0"/>
              <a:t>Void </a:t>
            </a:r>
            <a:r>
              <a:rPr lang="id-ID" sz="2500" dirty="0" smtClean="0"/>
              <a:t>tambah</a:t>
            </a:r>
            <a:r>
              <a:rPr lang="en-US" sz="2500" dirty="0" smtClean="0"/>
              <a:t>()</a:t>
            </a:r>
            <a:endParaRPr lang="id-ID" sz="25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500" dirty="0" smtClean="0"/>
              <a:t>	</a:t>
            </a:r>
            <a:r>
              <a:rPr lang="en-US" sz="2500" dirty="0" err="1" smtClean="0"/>
              <a:t>int</a:t>
            </a:r>
            <a:r>
              <a:rPr lang="en-US" sz="2500" dirty="0" smtClean="0"/>
              <a:t> a=2, b=3, c = </a:t>
            </a:r>
            <a:r>
              <a:rPr lang="en-US" sz="2500" dirty="0" err="1" smtClean="0"/>
              <a:t>a+b</a:t>
            </a:r>
            <a:r>
              <a:rPr lang="en-US" sz="2500" dirty="0" smtClean="0"/>
              <a:t>;</a:t>
            </a:r>
            <a:r>
              <a:rPr lang="id-ID" sz="2500" dirty="0" smtClean="0"/>
              <a:t>	</a:t>
            </a:r>
            <a:endParaRPr lang="en-US" sz="25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500" dirty="0" smtClean="0"/>
              <a:t>	</a:t>
            </a:r>
            <a:r>
              <a:rPr lang="en-US" sz="2500" dirty="0" err="1" smtClean="0"/>
              <a:t>printf</a:t>
            </a:r>
            <a:r>
              <a:rPr lang="en-US" sz="2500" dirty="0" smtClean="0"/>
              <a:t> (“</a:t>
            </a:r>
            <a:r>
              <a:rPr lang="en-US" sz="2500" dirty="0" err="1" smtClean="0"/>
              <a:t>a+b</a:t>
            </a:r>
            <a:r>
              <a:rPr lang="en-US" sz="2500" dirty="0" smtClean="0"/>
              <a:t> = %</a:t>
            </a:r>
            <a:r>
              <a:rPr lang="en-US" sz="2500" dirty="0" err="1" smtClean="0"/>
              <a:t>d”,c</a:t>
            </a:r>
            <a:r>
              <a:rPr lang="en-US" sz="2500" dirty="0" smtClean="0"/>
              <a:t>);</a:t>
            </a:r>
            <a:endParaRPr lang="id-ID" sz="25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850" y="1484313"/>
            <a:ext cx="7777163" cy="2232025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986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Struktur Fungsi</a:t>
            </a:r>
            <a:endParaRPr lang="id-ID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23850" y="1609725"/>
            <a:ext cx="7848600" cy="4846638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tipe_fungsi nama_fungsi(parameter1, parameter2,..)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	statement fungsi;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}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id-ID" sz="25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Contoh: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int tambah(int x, int y)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	return(x+y);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850" y="1484313"/>
            <a:ext cx="7777163" cy="2232025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986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mar\Desktop\prosedur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729386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0"/>
            <a:ext cx="3200400" cy="563562"/>
          </a:xfrm>
        </p:spPr>
        <p:txBody>
          <a:bodyPr/>
          <a:lstStyle/>
          <a:p>
            <a:r>
              <a:rPr lang="en-US" dirty="0" smtClean="0"/>
              <a:t>PERBEDAAN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4343400"/>
            <a:ext cx="8610600" cy="2362200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Prosedur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mengembalikan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progam</a:t>
            </a:r>
            <a:r>
              <a:rPr lang="en-US" sz="2000" dirty="0" smtClean="0"/>
              <a:t> </a:t>
            </a:r>
            <a:r>
              <a:rPr lang="en-US" sz="2000" dirty="0" err="1" smtClean="0"/>
              <a:t>utama</a:t>
            </a:r>
            <a:r>
              <a:rPr lang="en-US" sz="2000" dirty="0" smtClean="0"/>
              <a:t> (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return ;</a:t>
            </a:r>
            <a:r>
              <a:rPr lang="en-US" sz="2000" dirty="0" smtClean="0"/>
              <a:t> )</a:t>
            </a:r>
          </a:p>
          <a:p>
            <a:r>
              <a:rPr lang="en-US" sz="2000" dirty="0" err="1" smtClean="0"/>
              <a:t>Outputnya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 </a:t>
            </a:r>
            <a:r>
              <a:rPr lang="en-US" sz="2000" dirty="0" err="1" smtClean="0"/>
              <a:t>diletakan</a:t>
            </a:r>
            <a:r>
              <a:rPr lang="en-US" sz="2000" dirty="0" smtClean="0"/>
              <a:t> </a:t>
            </a:r>
            <a:r>
              <a:rPr lang="en-US" sz="2000" dirty="0" err="1" smtClean="0"/>
              <a:t>didalem</a:t>
            </a:r>
            <a:r>
              <a:rPr lang="en-US" sz="2000" dirty="0" smtClean="0"/>
              <a:t> </a:t>
            </a:r>
            <a:r>
              <a:rPr lang="en-US" sz="2000" dirty="0" err="1" smtClean="0"/>
              <a:t>prosedur</a:t>
            </a:r>
            <a:endParaRPr lang="en-US" sz="2000" dirty="0" smtClean="0"/>
          </a:p>
          <a:p>
            <a:r>
              <a:rPr lang="en-US" sz="2000" dirty="0" err="1" smtClean="0"/>
              <a:t>Dipanggil</a:t>
            </a:r>
            <a:r>
              <a:rPr lang="en-US" sz="2000" dirty="0" smtClean="0"/>
              <a:t> di </a:t>
            </a:r>
            <a:r>
              <a:rPr lang="en-US" sz="2000" dirty="0" err="1" smtClean="0"/>
              <a:t>progam</a:t>
            </a:r>
            <a:r>
              <a:rPr lang="en-US" sz="2000" dirty="0" smtClean="0"/>
              <a:t> </a:t>
            </a:r>
            <a:r>
              <a:rPr lang="en-US" sz="2000" dirty="0" err="1" smtClean="0"/>
              <a:t>utama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menuliskan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prosedur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&gt;&gt; </a:t>
            </a:r>
            <a:r>
              <a:rPr lang="en-US" sz="2000" dirty="0" err="1" smtClean="0">
                <a:solidFill>
                  <a:srgbClr val="FF0000"/>
                </a:solidFill>
              </a:rPr>
              <a:t>tambah</a:t>
            </a:r>
            <a:r>
              <a:rPr lang="en-US" sz="20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*</a:t>
            </a:r>
            <a:r>
              <a:rPr lang="en-US" sz="2000" dirty="0" err="1" smtClean="0">
                <a:solidFill>
                  <a:srgbClr val="FF0000"/>
                </a:solidFill>
              </a:rPr>
              <a:t>prosedur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bisa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jugaloh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dikasih</a:t>
            </a:r>
            <a:r>
              <a:rPr lang="en-US" sz="2000" dirty="0" smtClean="0">
                <a:solidFill>
                  <a:srgbClr val="FF0000"/>
                </a:solidFill>
              </a:rPr>
              <a:t> parameter, </a:t>
            </a:r>
            <a:r>
              <a:rPr lang="en-US" sz="2000" dirty="0" err="1" smtClean="0">
                <a:solidFill>
                  <a:srgbClr val="FF0000"/>
                </a:solidFill>
              </a:rPr>
              <a:t>exm</a:t>
            </a:r>
            <a:r>
              <a:rPr lang="en-US" sz="2000" dirty="0" smtClean="0">
                <a:solidFill>
                  <a:srgbClr val="FF0000"/>
                </a:solidFill>
              </a:rPr>
              <a:t> void </a:t>
            </a:r>
            <a:r>
              <a:rPr lang="en-US" sz="2000" dirty="0" err="1" smtClean="0">
                <a:solidFill>
                  <a:srgbClr val="FF0000"/>
                </a:solidFill>
              </a:rPr>
              <a:t>tambah</a:t>
            </a:r>
            <a:r>
              <a:rPr lang="en-US" sz="2000" dirty="0" smtClean="0">
                <a:solidFill>
                  <a:srgbClr val="FF0000"/>
                </a:solidFill>
              </a:rPr>
              <a:t> (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a, 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b)</a:t>
            </a:r>
            <a:endParaRPr lang="id-ID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50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2099" y="4738255"/>
            <a:ext cx="8001000" cy="1981200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mengembalikan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progam</a:t>
            </a:r>
            <a:r>
              <a:rPr lang="en-US" sz="2000" dirty="0" smtClean="0"/>
              <a:t> </a:t>
            </a:r>
            <a:r>
              <a:rPr lang="en-US" sz="2000" dirty="0" err="1" smtClean="0"/>
              <a:t>utama</a:t>
            </a:r>
            <a:r>
              <a:rPr lang="en-US" sz="2000" dirty="0" smtClean="0"/>
              <a:t> (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return ;</a:t>
            </a:r>
            <a:r>
              <a:rPr lang="en-US" sz="2000" dirty="0" smtClean="0"/>
              <a:t> )</a:t>
            </a:r>
          </a:p>
          <a:p>
            <a:r>
              <a:rPr lang="en-US" sz="2000" dirty="0" err="1" smtClean="0"/>
              <a:t>Outputnya</a:t>
            </a:r>
            <a:r>
              <a:rPr lang="en-US" sz="2000" dirty="0" smtClean="0"/>
              <a:t> </a:t>
            </a:r>
            <a:r>
              <a:rPr lang="en-US" sz="2000" dirty="0" err="1" smtClean="0"/>
              <a:t>diletakan</a:t>
            </a:r>
            <a:r>
              <a:rPr lang="en-US" sz="2000" dirty="0" smtClean="0"/>
              <a:t> / </a:t>
            </a:r>
            <a:r>
              <a:rPr lang="en-US" sz="2000" dirty="0" err="1" smtClean="0"/>
              <a:t>diset</a:t>
            </a:r>
            <a:r>
              <a:rPr lang="en-US" sz="2000" dirty="0" smtClean="0"/>
              <a:t> di </a:t>
            </a:r>
            <a:r>
              <a:rPr lang="en-US" sz="2000" dirty="0" err="1" smtClean="0"/>
              <a:t>progam</a:t>
            </a:r>
            <a:r>
              <a:rPr lang="en-US" sz="2000" dirty="0" smtClean="0"/>
              <a:t> </a:t>
            </a:r>
            <a:r>
              <a:rPr lang="en-US" sz="2000" dirty="0" err="1" smtClean="0"/>
              <a:t>utama</a:t>
            </a:r>
            <a:endParaRPr lang="en-US" sz="2000" dirty="0" smtClean="0"/>
          </a:p>
          <a:p>
            <a:r>
              <a:rPr lang="en-US" sz="2000" dirty="0" err="1" smtClean="0"/>
              <a:t>Dipanggil</a:t>
            </a:r>
            <a:r>
              <a:rPr lang="en-US" sz="2000" dirty="0" smtClean="0"/>
              <a:t> di </a:t>
            </a:r>
            <a:r>
              <a:rPr lang="en-US" sz="2000" dirty="0" err="1" smtClean="0"/>
              <a:t>progam</a:t>
            </a:r>
            <a:r>
              <a:rPr lang="en-US" sz="2000" dirty="0" smtClean="0"/>
              <a:t> </a:t>
            </a:r>
            <a:r>
              <a:rPr lang="en-US" sz="2000" dirty="0" err="1" smtClean="0"/>
              <a:t>utama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memasukan</a:t>
            </a:r>
            <a:r>
              <a:rPr lang="en-US" sz="2000" dirty="0" smtClean="0"/>
              <a:t> </a:t>
            </a:r>
            <a:r>
              <a:rPr lang="en-US" sz="2000" dirty="0" err="1" smtClean="0"/>
              <a:t>kedalam</a:t>
            </a:r>
            <a:r>
              <a:rPr lang="en-US" sz="2000" dirty="0" smtClean="0"/>
              <a:t>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 </a:t>
            </a:r>
            <a:r>
              <a:rPr lang="en-US" sz="2000" dirty="0" err="1" smtClean="0"/>
              <a:t>ditulis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&gt;&gt; </a:t>
            </a:r>
            <a:r>
              <a:rPr lang="en-US" sz="2000" dirty="0" err="1" smtClean="0">
                <a:solidFill>
                  <a:srgbClr val="FF0000"/>
                </a:solidFill>
              </a:rPr>
              <a:t>hasil</a:t>
            </a:r>
            <a:r>
              <a:rPr lang="en-US" sz="2000" dirty="0" smtClean="0">
                <a:solidFill>
                  <a:srgbClr val="FF0000"/>
                </a:solidFill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</a:rPr>
              <a:t>tambah</a:t>
            </a:r>
            <a:r>
              <a:rPr lang="en-US" sz="2000" dirty="0" smtClean="0">
                <a:solidFill>
                  <a:srgbClr val="FF0000"/>
                </a:solidFill>
              </a:rPr>
              <a:t>(2,3);</a:t>
            </a:r>
            <a:endParaRPr lang="id-ID" sz="20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Damar\Desktop\fungsi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8" y="76200"/>
            <a:ext cx="8800403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14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876800"/>
            <a:ext cx="7467600" cy="1597152"/>
          </a:xfrm>
        </p:spPr>
        <p:txBody>
          <a:bodyPr>
            <a:norm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diletakan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progam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/ main(), </a:t>
            </a:r>
            <a:r>
              <a:rPr lang="en-US" dirty="0" err="1" smtClean="0">
                <a:solidFill>
                  <a:srgbClr val="FF0000"/>
                </a:solidFill>
              </a:rPr>
              <a:t>namun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diletakan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mendeklarasikan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prototipe</a:t>
            </a:r>
            <a:endParaRPr lang="id-ID" dirty="0">
              <a:solidFill>
                <a:srgbClr val="FF0000"/>
              </a:solidFill>
            </a:endParaRPr>
          </a:p>
        </p:txBody>
      </p:sp>
      <p:pic>
        <p:nvPicPr>
          <p:cNvPr id="3074" name="Picture 2" descr="C:\Users\Damar\Desktop\fungsi dengan prototi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3" y="152400"/>
            <a:ext cx="7506262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5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281</TotalTime>
  <Words>270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Schoolbook</vt:lpstr>
      <vt:lpstr>Wingdings</vt:lpstr>
      <vt:lpstr>Wingdings 2</vt:lpstr>
      <vt:lpstr>Oriel</vt:lpstr>
      <vt:lpstr>FUNGSI DAN PROSEDUR</vt:lpstr>
      <vt:lpstr>SOAL PEMAHAMAN NESTED LOOP</vt:lpstr>
      <vt:lpstr>PowerPoint Presentation</vt:lpstr>
      <vt:lpstr>Definisi Fungsi</vt:lpstr>
      <vt:lpstr>Struktur Prosedur</vt:lpstr>
      <vt:lpstr>Struktur Fungsi</vt:lpstr>
      <vt:lpstr>PERBEDAAN</vt:lpstr>
      <vt:lpstr>PowerPoint Presentation</vt:lpstr>
      <vt:lpstr>PowerPoint Presentation</vt:lpstr>
      <vt:lpstr>CATATAN</vt:lpstr>
      <vt:lpstr>LATIHAN SOAL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FUNGSI DAN PROSEDUR</dc:title>
  <dc:creator>Damar</dc:creator>
  <cp:lastModifiedBy>Labdas</cp:lastModifiedBy>
  <cp:revision>56</cp:revision>
  <dcterms:created xsi:type="dcterms:W3CDTF">2015-11-23T03:22:27Z</dcterms:created>
  <dcterms:modified xsi:type="dcterms:W3CDTF">2015-11-26T08:41:00Z</dcterms:modified>
</cp:coreProperties>
</file>