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4" r:id="rId3"/>
    <p:sldId id="27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6" r:id="rId13"/>
    <p:sldId id="264" r:id="rId14"/>
    <p:sldId id="265" r:id="rId15"/>
    <p:sldId id="268" r:id="rId16"/>
    <p:sldId id="269" r:id="rId17"/>
    <p:sldId id="272" r:id="rId18"/>
    <p:sldId id="273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780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1E788D-5206-461B-8E47-461F8F2A31AA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E4A35-E16F-483B-A0EB-34C8C8C807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1E788D-5206-461B-8E47-461F8F2A31AA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E4A35-E16F-483B-A0EB-34C8C8C807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1E788D-5206-461B-8E47-461F8F2A31AA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E4A35-E16F-483B-A0EB-34C8C8C807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1E788D-5206-461B-8E47-461F8F2A31AA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E4A35-E16F-483B-A0EB-34C8C8C807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1E788D-5206-461B-8E47-461F8F2A31AA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E4A35-E16F-483B-A0EB-34C8C8C807E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1E788D-5206-461B-8E47-461F8F2A31AA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E4A35-E16F-483B-A0EB-34C8C8C807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1E788D-5206-461B-8E47-461F8F2A31AA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E4A35-E16F-483B-A0EB-34C8C8C807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1E788D-5206-461B-8E47-461F8F2A31AA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E4A35-E16F-483B-A0EB-34C8C8C807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1E788D-5206-461B-8E47-461F8F2A31AA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E4A35-E16F-483B-A0EB-34C8C8C807E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1E788D-5206-461B-8E47-461F8F2A31AA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E4A35-E16F-483B-A0EB-34C8C8C807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1E788D-5206-461B-8E47-461F8F2A31AA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E4A35-E16F-483B-A0EB-34C8C8C807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01E788D-5206-461B-8E47-461F8F2A31AA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38E4A35-E16F-483B-A0EB-34C8C8C807E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447800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Memulai</a:t>
            </a:r>
            <a:r>
              <a:rPr lang="en-US" dirty="0" smtClean="0"/>
              <a:t> Program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10200"/>
            <a:ext cx="7406640" cy="990600"/>
          </a:xfrm>
        </p:spPr>
        <p:txBody>
          <a:bodyPr/>
          <a:lstStyle/>
          <a:p>
            <a:pPr algn="ctr"/>
            <a:r>
              <a:rPr lang="en-US" dirty="0" smtClean="0"/>
              <a:t>Lab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 smtClean="0"/>
          </a:p>
          <a:p>
            <a:pPr algn="ctr"/>
            <a:r>
              <a:rPr lang="en-US" dirty="0" err="1" smtClean="0"/>
              <a:t>Fasilkom</a:t>
            </a:r>
            <a:r>
              <a:rPr lang="en-US" dirty="0" smtClean="0"/>
              <a:t> - UDINUS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 </a:t>
            </a:r>
            <a:r>
              <a:rPr lang="en-US" dirty="0" err="1" smtClean="0"/>
              <a:t>nilai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“%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f”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,&amp;nm_var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“%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f”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,&amp;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nm_var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Output  </a:t>
            </a:r>
            <a:r>
              <a:rPr lang="en-US" dirty="0" err="1" smtClean="0"/>
              <a:t>nilai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“%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f”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,x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“%0.2f”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,x);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Berisi</a:t>
            </a:r>
            <a:r>
              <a:rPr lang="en-US" dirty="0" smtClean="0"/>
              <a:t>  data  </a:t>
            </a:r>
            <a:r>
              <a:rPr lang="en-US" dirty="0" err="1" smtClean="0"/>
              <a:t>numerik</a:t>
            </a:r>
            <a:r>
              <a:rPr lang="en-US" dirty="0" smtClean="0"/>
              <a:t>  </a:t>
            </a:r>
            <a:r>
              <a:rPr lang="en-US" dirty="0" err="1" smtClean="0"/>
              <a:t>pecahan</a:t>
            </a:r>
            <a:endParaRPr lang="en-US" dirty="0" smtClean="0"/>
          </a:p>
          <a:p>
            <a:r>
              <a:rPr lang="en-US" dirty="0" smtClean="0"/>
              <a:t>Range :  1.7E-308  s/d  1.7E+308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Ex 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 a = 12.7;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double  x = -1000;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double  b = 1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triliun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double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 = “ABC”;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 </a:t>
            </a:r>
            <a:r>
              <a:rPr lang="en-US" dirty="0" err="1" smtClean="0"/>
              <a:t>nilai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“%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lf”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,&amp;nm_var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“%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lf”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,&amp;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nm_var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Output  </a:t>
            </a:r>
            <a:r>
              <a:rPr lang="en-US" dirty="0" err="1" smtClean="0"/>
              <a:t>nilai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“%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lf”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,x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“%0.2lf”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,x);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Tipe</a:t>
            </a:r>
            <a:r>
              <a:rPr lang="en-US" dirty="0" smtClean="0"/>
              <a:t>  data  </a:t>
            </a:r>
            <a:r>
              <a:rPr lang="en-US" dirty="0" err="1" smtClean="0"/>
              <a:t>bentukan</a:t>
            </a:r>
            <a:r>
              <a:rPr lang="en-US" dirty="0" smtClean="0"/>
              <a:t>  </a:t>
            </a:r>
            <a:r>
              <a:rPr lang="en-US" dirty="0" err="1" smtClean="0"/>
              <a:t>dengan</a:t>
            </a:r>
            <a:r>
              <a:rPr lang="en-US" dirty="0" smtClean="0"/>
              <a:t>  </a:t>
            </a:r>
            <a:r>
              <a:rPr lang="en-US" dirty="0" err="1" smtClean="0"/>
              <a:t>struktur</a:t>
            </a:r>
            <a:r>
              <a:rPr lang="en-US" dirty="0" smtClean="0"/>
              <a:t>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 hp  = “08123456789”;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 hp  = 08123456789;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2" descr="D:\Dinus\Assignment\Semester 4\Assisten\istockphoto_12657078-light-bulb-cartoon-mascot-character-think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3906378"/>
            <a:ext cx="2106997" cy="2494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Instruksi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</a:p>
          <a:p>
            <a:r>
              <a:rPr lang="en-US" dirty="0" smtClean="0"/>
              <a:t>Input / Output</a:t>
            </a:r>
          </a:p>
          <a:p>
            <a:r>
              <a:rPr lang="en-US" dirty="0" err="1" smtClean="0"/>
              <a:t>Operasi</a:t>
            </a:r>
            <a:r>
              <a:rPr lang="en-US" dirty="0" smtClean="0"/>
              <a:t>  </a:t>
            </a:r>
            <a:r>
              <a:rPr lang="en-US" dirty="0" err="1" smtClean="0"/>
              <a:t>Aritmatik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Operator  </a:t>
            </a:r>
            <a:r>
              <a:rPr lang="en-US" dirty="0" err="1" smtClean="0"/>
              <a:t>penugasan</a:t>
            </a:r>
            <a:r>
              <a:rPr lang="en-US" dirty="0" smtClean="0"/>
              <a:t>  </a:t>
            </a:r>
            <a:r>
              <a:rPr lang="en-US" dirty="0" err="1" smtClean="0"/>
              <a:t>untuk</a:t>
            </a:r>
            <a:r>
              <a:rPr lang="en-US" dirty="0" smtClean="0"/>
              <a:t>  </a:t>
            </a:r>
            <a:r>
              <a:rPr lang="en-US" dirty="0" err="1" smtClean="0"/>
              <a:t>memberikan</a:t>
            </a:r>
            <a:r>
              <a:rPr lang="en-US" dirty="0" smtClean="0"/>
              <a:t>  </a:t>
            </a:r>
            <a:r>
              <a:rPr lang="en-US" dirty="0" err="1" smtClean="0"/>
              <a:t>nilai</a:t>
            </a:r>
            <a:r>
              <a:rPr lang="en-US" dirty="0" smtClean="0"/>
              <a:t>  </a:t>
            </a:r>
            <a:r>
              <a:rPr lang="en-US" dirty="0" err="1" smtClean="0"/>
              <a:t>suatu</a:t>
            </a:r>
            <a:r>
              <a:rPr lang="en-US" dirty="0" smtClean="0"/>
              <a:t>  variable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Menggunakan</a:t>
            </a:r>
            <a:r>
              <a:rPr lang="en-US" dirty="0" smtClean="0"/>
              <a:t>  operator  “=“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 :  </a:t>
            </a:r>
            <a:r>
              <a:rPr lang="en-US" dirty="0" err="1" smtClean="0"/>
              <a:t>int</a:t>
            </a:r>
            <a:r>
              <a:rPr lang="en-US" dirty="0" smtClean="0"/>
              <a:t>  a = 5;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/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Input</a:t>
            </a:r>
            <a:endParaRPr lang="en-US" dirty="0" smtClean="0"/>
          </a:p>
          <a:p>
            <a:pPr>
              <a:buNone/>
            </a:pPr>
            <a:r>
              <a:rPr lang="en-US" sz="2800" dirty="0" err="1" smtClean="0"/>
              <a:t>s</a:t>
            </a:r>
            <a:r>
              <a:rPr lang="en-US" sz="2800" dirty="0" err="1" smtClean="0"/>
              <a:t>canf</a:t>
            </a:r>
            <a:r>
              <a:rPr lang="en-US" sz="2800" dirty="0" smtClean="0"/>
              <a:t> (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“%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d”</a:t>
            </a:r>
            <a:r>
              <a:rPr lang="en-US" sz="2800" dirty="0" err="1" smtClean="0"/>
              <a:t>,&amp;var</a:t>
            </a:r>
            <a:r>
              <a:rPr lang="en-US" sz="2800" dirty="0" smtClean="0"/>
              <a:t>);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Output</a:t>
            </a:r>
          </a:p>
          <a:p>
            <a:pPr>
              <a:buNone/>
            </a:pPr>
            <a:r>
              <a:rPr lang="en-US" sz="2800" dirty="0" err="1" smtClean="0"/>
              <a:t>p</a:t>
            </a:r>
            <a:r>
              <a:rPr lang="en-US" sz="2800" dirty="0" err="1" smtClean="0"/>
              <a:t>rintf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“%d”</a:t>
            </a:r>
            <a:r>
              <a:rPr lang="en-US" sz="2800" dirty="0" smtClean="0"/>
              <a:t>, </a:t>
            </a:r>
            <a:r>
              <a:rPr lang="en-US" sz="2800" dirty="0" err="1" smtClean="0"/>
              <a:t>nm_var</a:t>
            </a:r>
            <a:r>
              <a:rPr lang="en-US" sz="2800" dirty="0" smtClean="0"/>
              <a:t>);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4343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%c,  %s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%c,  %s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%d,  %</a:t>
                      </a:r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%d,  %</a:t>
                      </a:r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%f,  %0.3f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%lf,  %0.2lf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/ 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1676400"/>
          <a:ext cx="74993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5594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Perintah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Fungsi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Mundur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satu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spasi</a:t>
                      </a:r>
                      <a:r>
                        <a:rPr lang="en-US" dirty="0" smtClean="0"/>
                        <a:t>  (backspace)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Ganti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halaman</a:t>
                      </a:r>
                      <a:r>
                        <a:rPr lang="en-US" dirty="0" smtClean="0"/>
                        <a:t>  (form feed)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Ganti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baris</a:t>
                      </a:r>
                      <a:r>
                        <a:rPr lang="en-US" dirty="0" smtClean="0"/>
                        <a:t>  (new</a:t>
                      </a:r>
                      <a:r>
                        <a:rPr lang="en-US" baseline="0" dirty="0" smtClean="0"/>
                        <a:t> line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kolom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pertama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baris</a:t>
                      </a:r>
                      <a:r>
                        <a:rPr lang="en-US" dirty="0" smtClean="0"/>
                        <a:t>  yang  </a:t>
                      </a:r>
                      <a:r>
                        <a:rPr lang="en-US" dirty="0" err="1" smtClean="0"/>
                        <a:t>sama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 </a:t>
            </a:r>
            <a:r>
              <a:rPr lang="en-US" dirty="0" err="1" smtClean="0"/>
              <a:t>Aritmatik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/>
                <a:gridCol w="6115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Arti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Penjumlahan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Pengurangan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Perkalian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Pembagian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Modulo (</a:t>
                      </a:r>
                      <a:r>
                        <a:rPr lang="en-US" dirty="0" err="1" smtClean="0"/>
                        <a:t>sisa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bagi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Persamaan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Lebih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dari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sama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dengan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Kurang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dari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sama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dengan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Decrement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pengenal</a:t>
            </a:r>
            <a:r>
              <a:rPr lang="en-US" sz="2800" dirty="0" smtClean="0"/>
              <a:t> (identifier)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mewakili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tertentu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type_data</a:t>
            </a:r>
            <a:r>
              <a:rPr lang="en-US" sz="2800" dirty="0" smtClean="0"/>
              <a:t>  </a:t>
            </a:r>
            <a:r>
              <a:rPr lang="en-US" sz="2800" dirty="0" err="1" smtClean="0"/>
              <a:t>nm_var</a:t>
            </a:r>
            <a:r>
              <a:rPr lang="en-US" sz="2800" dirty="0" smtClean="0"/>
              <a:t>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Ex:  </a:t>
            </a:r>
            <a:r>
              <a:rPr lang="en-US" sz="2800" dirty="0" err="1" smtClean="0"/>
              <a:t>int</a:t>
            </a:r>
            <a:r>
              <a:rPr lang="en-US" sz="2800" dirty="0" smtClean="0"/>
              <a:t>  x;</a:t>
            </a: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/>
                <a:gridCol w="6115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Arti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Persamaan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dari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</a:t>
                      </a:r>
                      <a:r>
                        <a:rPr lang="en-US" dirty="0" err="1" smtClean="0"/>
                        <a:t>dari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Mengambil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fungsi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</a:t>
                      </a:r>
                      <a:r>
                        <a:rPr lang="en-US" baseline="0" dirty="0" smtClean="0"/>
                        <a:t>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Akses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elemen</a:t>
                      </a:r>
                      <a:r>
                        <a:rPr lang="en-US" dirty="0" smtClean="0"/>
                        <a:t>  array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r>
              <a:rPr lang="en-US" dirty="0" smtClean="0"/>
              <a:t>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penamaan</a:t>
            </a:r>
            <a:r>
              <a:rPr lang="en-US" dirty="0" smtClean="0"/>
              <a:t> variable :</a:t>
            </a:r>
          </a:p>
          <a:p>
            <a:pPr marL="539496" indent="-457200">
              <a:buAutoNum type="arabicPeriod"/>
            </a:pP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gabungan</a:t>
            </a:r>
            <a:r>
              <a:rPr lang="en-US" sz="2400" dirty="0" smtClean="0"/>
              <a:t> </a:t>
            </a:r>
            <a:r>
              <a:rPr lang="en-US" sz="2400" dirty="0" err="1" smtClean="0"/>
              <a:t>huruf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angka</a:t>
            </a:r>
            <a:r>
              <a:rPr lang="en-US" sz="2400" dirty="0" smtClean="0"/>
              <a:t> yang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diawalai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huruf</a:t>
            </a:r>
            <a:r>
              <a:rPr lang="en-US" sz="2400" dirty="0" smtClean="0"/>
              <a:t> </a:t>
            </a:r>
            <a:r>
              <a:rPr lang="en-US" sz="2400" dirty="0" err="1" smtClean="0"/>
              <a:t>terlebih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dahulu</a:t>
            </a:r>
            <a:endParaRPr lang="en-US" sz="2400" dirty="0" smtClean="0"/>
          </a:p>
          <a:p>
            <a:pPr marL="539496" indent="-457200">
              <a:buAutoNum type="arabicPeriod"/>
            </a:pPr>
            <a:r>
              <a:rPr lang="en-US" sz="2400" dirty="0" smtClean="0"/>
              <a:t>Case sensitive</a:t>
            </a:r>
          </a:p>
          <a:p>
            <a:pPr marL="539496" indent="-457200">
              <a:buAutoNum type="arabicPeriod"/>
            </a:pP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boleh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spasi</a:t>
            </a:r>
            <a:endParaRPr lang="en-US" sz="2400" dirty="0" smtClean="0"/>
          </a:p>
          <a:p>
            <a:pPr marL="539496" indent="-457200">
              <a:buAutoNum type="arabicPeriod"/>
            </a:pP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boleh</a:t>
            </a:r>
            <a:r>
              <a:rPr lang="en-US" sz="2400" dirty="0" smtClean="0"/>
              <a:t> </a:t>
            </a:r>
            <a:r>
              <a:rPr lang="en-US" sz="2400" dirty="0" err="1" smtClean="0"/>
              <a:t>mengandung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</a:t>
            </a:r>
            <a:r>
              <a:rPr lang="en-US" sz="2400" dirty="0" smtClean="0"/>
              <a:t> </a:t>
            </a:r>
            <a:r>
              <a:rPr lang="en-US" sz="2400" dirty="0" err="1" smtClean="0"/>
              <a:t>khusus</a:t>
            </a:r>
            <a:r>
              <a:rPr lang="en-US" sz="2400" dirty="0" smtClean="0"/>
              <a:t>, </a:t>
            </a:r>
            <a:r>
              <a:rPr lang="en-US" sz="2400" dirty="0" err="1" smtClean="0"/>
              <a:t>kecuali</a:t>
            </a:r>
            <a:r>
              <a:rPr lang="en-US" sz="2400" dirty="0" smtClean="0"/>
              <a:t> under score</a:t>
            </a:r>
          </a:p>
          <a:p>
            <a:pPr marL="539496" indent="-457200">
              <a:buAutoNum type="arabicPeriod"/>
            </a:pPr>
            <a:r>
              <a:rPr lang="en-US" sz="2400" dirty="0" err="1" smtClean="0"/>
              <a:t>Hanya</a:t>
            </a:r>
            <a:r>
              <a:rPr lang="en-US" sz="2400" dirty="0" smtClean="0"/>
              <a:t> 32 </a:t>
            </a:r>
            <a:r>
              <a:rPr lang="en-US" sz="2400" dirty="0" err="1" smtClean="0"/>
              <a:t>karakter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terdefinisi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Dasar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</a:t>
            </a:r>
          </a:p>
          <a:p>
            <a:r>
              <a:rPr lang="en-US" dirty="0" smtClean="0"/>
              <a:t>Integer</a:t>
            </a:r>
          </a:p>
          <a:p>
            <a:r>
              <a:rPr lang="en-US" dirty="0" smtClean="0"/>
              <a:t>Float</a:t>
            </a:r>
          </a:p>
          <a:p>
            <a:r>
              <a:rPr lang="en-US" dirty="0" smtClean="0"/>
              <a:t>Double</a:t>
            </a:r>
          </a:p>
          <a:p>
            <a:r>
              <a:rPr lang="en-US" dirty="0" err="1" smtClean="0"/>
              <a:t>Enum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Berisi</a:t>
            </a:r>
            <a:r>
              <a:rPr lang="en-US" dirty="0" smtClean="0"/>
              <a:t> data </a:t>
            </a:r>
            <a:r>
              <a:rPr lang="en-US" dirty="0" err="1" smtClean="0"/>
              <a:t>alfanumerik</a:t>
            </a:r>
            <a:endParaRPr lang="en-US" dirty="0" smtClean="0"/>
          </a:p>
          <a:p>
            <a:r>
              <a:rPr lang="en-US" dirty="0" smtClean="0"/>
              <a:t>Range : 256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Ex :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univ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[10] = “UDINUS”;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status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‘Y’;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email = “abc007@gmail.com”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 </a:t>
            </a:r>
            <a:r>
              <a:rPr lang="en-US" dirty="0" err="1" smtClean="0"/>
              <a:t>nilai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“%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c”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,&amp;nm_var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“%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s”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,&amp;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nm_var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Output  </a:t>
            </a:r>
            <a:r>
              <a:rPr lang="en-US" dirty="0" err="1" smtClean="0"/>
              <a:t>nilai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“%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c”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,status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“%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s”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,nama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Berisi</a:t>
            </a:r>
            <a:r>
              <a:rPr lang="en-US" dirty="0" smtClean="0"/>
              <a:t>  data  </a:t>
            </a:r>
            <a:r>
              <a:rPr lang="en-US" dirty="0" err="1" smtClean="0"/>
              <a:t>numerik</a:t>
            </a:r>
            <a:r>
              <a:rPr lang="en-US" dirty="0" smtClean="0"/>
              <a:t>  0..9  (</a:t>
            </a:r>
            <a:r>
              <a:rPr lang="en-US" dirty="0" err="1" smtClean="0"/>
              <a:t>bil</a:t>
            </a:r>
            <a:r>
              <a:rPr lang="en-US" dirty="0" smtClean="0"/>
              <a:t>  </a:t>
            </a:r>
            <a:r>
              <a:rPr lang="en-US" dirty="0" err="1" smtClean="0"/>
              <a:t>bulat</a:t>
            </a:r>
            <a:r>
              <a:rPr lang="en-US" dirty="0" smtClean="0"/>
              <a:t>)</a:t>
            </a:r>
          </a:p>
          <a:p>
            <a:r>
              <a:rPr lang="en-US" dirty="0" smtClean="0"/>
              <a:t>Range : -32768  s/d  32767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Ex 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12;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x = -1000;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b = -10000000000;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c = “ABC”;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 </a:t>
            </a:r>
            <a:r>
              <a:rPr lang="en-US" dirty="0" err="1" smtClean="0"/>
              <a:t>nilai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“%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,&amp;nm_var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“%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,&amp;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nm_var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Output  </a:t>
            </a:r>
            <a:r>
              <a:rPr lang="en-US" dirty="0" err="1" smtClean="0"/>
              <a:t>nilai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“%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d”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,a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“%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i”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,x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Berisi</a:t>
            </a:r>
            <a:r>
              <a:rPr lang="en-US" dirty="0" smtClean="0"/>
              <a:t>  data  </a:t>
            </a:r>
            <a:r>
              <a:rPr lang="en-US" dirty="0" err="1" smtClean="0"/>
              <a:t>numerik</a:t>
            </a:r>
            <a:r>
              <a:rPr lang="en-US" dirty="0" smtClean="0"/>
              <a:t>  </a:t>
            </a:r>
            <a:r>
              <a:rPr lang="en-US" dirty="0" err="1" smtClean="0"/>
              <a:t>pecahan</a:t>
            </a:r>
            <a:endParaRPr lang="en-US" dirty="0" smtClean="0"/>
          </a:p>
          <a:p>
            <a:r>
              <a:rPr lang="en-US" dirty="0" smtClean="0"/>
              <a:t>Range :  3.4E-38  s/d  3.4E+38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Ex 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  a = 12.7;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float  x = -1000;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float  b = -10000000000;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float  c = “ABC”;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119</TotalTime>
  <Words>566</Words>
  <Application>Microsoft Office PowerPoint</Application>
  <PresentationFormat>On-screen Show (4:3)</PresentationFormat>
  <Paragraphs>185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Solstice</vt:lpstr>
      <vt:lpstr>  Memulai Program dengan Bahasa C</vt:lpstr>
      <vt:lpstr>Variable</vt:lpstr>
      <vt:lpstr>Variable</vt:lpstr>
      <vt:lpstr>Tipe Data Dasar</vt:lpstr>
      <vt:lpstr>Char</vt:lpstr>
      <vt:lpstr>char</vt:lpstr>
      <vt:lpstr>Integer</vt:lpstr>
      <vt:lpstr>Integer</vt:lpstr>
      <vt:lpstr>Float</vt:lpstr>
      <vt:lpstr>Float</vt:lpstr>
      <vt:lpstr>Float</vt:lpstr>
      <vt:lpstr>Double</vt:lpstr>
      <vt:lpstr>Enum</vt:lpstr>
      <vt:lpstr>Slide 14</vt:lpstr>
      <vt:lpstr>Instruksi</vt:lpstr>
      <vt:lpstr>Assignment</vt:lpstr>
      <vt:lpstr>Input / Output</vt:lpstr>
      <vt:lpstr>Input / Output</vt:lpstr>
      <vt:lpstr>Operator  Aritmatik</vt:lpstr>
      <vt:lpstr>Operator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Memulai Program dengan Bahasa C</dc:title>
  <dc:subject>Dasar Bahasa C</dc:subject>
  <dc:creator>tofa_zakie</dc:creator>
  <cp:lastModifiedBy>CyberTech</cp:lastModifiedBy>
  <cp:revision>15</cp:revision>
  <dcterms:created xsi:type="dcterms:W3CDTF">2011-09-18T23:47:49Z</dcterms:created>
  <dcterms:modified xsi:type="dcterms:W3CDTF">2011-09-19T01:47:11Z</dcterms:modified>
  <cp:category>Dasar Bahasa C</cp:category>
</cp:coreProperties>
</file>