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22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6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06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226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318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8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421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72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06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58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018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9D68-A964-44B0-A236-7D837E5502ED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8C7D-588D-46FB-B495-9385187588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333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REVIEW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STACK, QUEUE I, LIST EKSPLISIT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STACK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TOP(S)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Push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Pop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92896"/>
            <a:ext cx="545987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QUEUE ALTERNATIF 1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FIFO (First In First Out)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HEAD dan TAIL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58" t="3272" r="1997" b="2415"/>
          <a:stretch/>
        </p:blipFill>
        <p:spPr>
          <a:xfrm>
            <a:off x="1954152" y="2896181"/>
            <a:ext cx="5562600" cy="3697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24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QUEUE ALTERNATIF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81100"/>
            <a:ext cx="7633742" cy="513664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1. </a:t>
            </a:r>
            <a:r>
              <a:rPr lang="en-US" dirty="0" smtClean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menambahkan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Tail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2. </a:t>
            </a:r>
            <a:r>
              <a:rPr lang="en-US" dirty="0" smtClean="0">
                <a:solidFill>
                  <a:schemeClr val="bg1"/>
                </a:solidFill>
              </a:rPr>
              <a:t>Del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menghapus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Head </a:t>
            </a:r>
            <a:r>
              <a:rPr lang="en-US" dirty="0" err="1">
                <a:solidFill>
                  <a:schemeClr val="bg1"/>
                </a:solidFill>
              </a:rPr>
              <a:t>kemudian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digeser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menuju</a:t>
            </a:r>
            <a:r>
              <a:rPr lang="en-US" dirty="0">
                <a:solidFill>
                  <a:schemeClr val="bg1"/>
                </a:solidFill>
              </a:rPr>
              <a:t>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52251" y="4610100"/>
            <a:ext cx="414338" cy="438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6588" y="4610100"/>
            <a:ext cx="414338" cy="438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0926" y="4610100"/>
            <a:ext cx="414338" cy="438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95263" y="4610100"/>
            <a:ext cx="414338" cy="438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9601" y="4610100"/>
            <a:ext cx="414338" cy="438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23938" y="4610100"/>
            <a:ext cx="414338" cy="438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38276" y="4610100"/>
            <a:ext cx="414338" cy="438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52613" y="4610100"/>
            <a:ext cx="414338" cy="438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66951" y="4610100"/>
            <a:ext cx="414338" cy="438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81288" y="4610100"/>
            <a:ext cx="414338" cy="438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52251" y="5048250"/>
            <a:ext cx="4143375" cy="438150"/>
            <a:chOff x="2771775" y="3209925"/>
            <a:chExt cx="5524500" cy="438150"/>
          </a:xfrm>
          <a:solidFill>
            <a:schemeClr val="bg1">
              <a:lumMod val="9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277177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2422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667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2912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157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3402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8647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3892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9137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4382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93775" y="3943291"/>
            <a:ext cx="731290" cy="638117"/>
            <a:chOff x="2893848" y="3028890"/>
            <a:chExt cx="975054" cy="638117"/>
          </a:xfrm>
          <a:solidFill>
            <a:schemeClr val="accent6"/>
          </a:solidFill>
        </p:grpSpPr>
        <p:sp>
          <p:nvSpPr>
            <p:cNvPr id="28" name="Rectangle 27"/>
            <p:cNvSpPr/>
            <p:nvPr/>
          </p:nvSpPr>
          <p:spPr>
            <a:xfrm>
              <a:off x="2893848" y="3028890"/>
              <a:ext cx="97505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</a:t>
              </a:r>
            </a:p>
          </p:txBody>
        </p:sp>
        <p:sp>
          <p:nvSpPr>
            <p:cNvPr id="29" name="Arrow: Down 28"/>
            <p:cNvSpPr/>
            <p:nvPr/>
          </p:nvSpPr>
          <p:spPr>
            <a:xfrm>
              <a:off x="3295650" y="3381374"/>
              <a:ext cx="180975" cy="28563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88281" y="3952698"/>
            <a:ext cx="531685" cy="628708"/>
            <a:chOff x="6353188" y="3038298"/>
            <a:chExt cx="708913" cy="628708"/>
          </a:xfrm>
          <a:solidFill>
            <a:schemeClr val="accent6"/>
          </a:solidFill>
        </p:grpSpPr>
        <p:sp>
          <p:nvSpPr>
            <p:cNvPr id="31" name="Rectangle 30"/>
            <p:cNvSpPr/>
            <p:nvPr/>
          </p:nvSpPr>
          <p:spPr>
            <a:xfrm>
              <a:off x="6353188" y="3038298"/>
              <a:ext cx="7089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</a:p>
          </p:txBody>
        </p:sp>
        <p:sp>
          <p:nvSpPr>
            <p:cNvPr id="32" name="Arrow: Down 31"/>
            <p:cNvSpPr/>
            <p:nvPr/>
          </p:nvSpPr>
          <p:spPr>
            <a:xfrm>
              <a:off x="6625299" y="3381373"/>
              <a:ext cx="180975" cy="28563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887565" y="5671413"/>
            <a:ext cx="12153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Add()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46185" y="5670728"/>
            <a:ext cx="1082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Del()</a:t>
            </a:r>
          </a:p>
        </p:txBody>
      </p:sp>
      <p:sp>
        <p:nvSpPr>
          <p:cNvPr id="36" name="Rectangle 35"/>
          <p:cNvSpPr/>
          <p:nvPr/>
        </p:nvSpPr>
        <p:spPr>
          <a:xfrm flipH="1">
            <a:off x="5241577" y="4644509"/>
            <a:ext cx="2364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4835916" y="4644509"/>
            <a:ext cx="23641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 flipH="1">
            <a:off x="4430255" y="4644509"/>
            <a:ext cx="2364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 flipH="1">
            <a:off x="3989887" y="4644509"/>
            <a:ext cx="2364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3577606" y="4644509"/>
            <a:ext cx="2364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3169889" y="4644509"/>
            <a:ext cx="2364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3" name="Rectangle 42"/>
          <p:cNvSpPr/>
          <p:nvPr/>
        </p:nvSpPr>
        <p:spPr>
          <a:xfrm flipH="1">
            <a:off x="2759313" y="4655057"/>
            <a:ext cx="23641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4" name="Rectangle 43"/>
          <p:cNvSpPr/>
          <p:nvPr/>
        </p:nvSpPr>
        <p:spPr>
          <a:xfrm flipH="1">
            <a:off x="2338412" y="4655057"/>
            <a:ext cx="2364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085265" y="3964188"/>
            <a:ext cx="531685" cy="628708"/>
            <a:chOff x="6353188" y="3038298"/>
            <a:chExt cx="708913" cy="628708"/>
          </a:xfrm>
          <a:solidFill>
            <a:schemeClr val="accent6"/>
          </a:solidFill>
        </p:grpSpPr>
        <p:sp>
          <p:nvSpPr>
            <p:cNvPr id="46" name="Rectangle 45"/>
            <p:cNvSpPr/>
            <p:nvPr/>
          </p:nvSpPr>
          <p:spPr>
            <a:xfrm>
              <a:off x="6353188" y="3038298"/>
              <a:ext cx="7089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</a:p>
          </p:txBody>
        </p:sp>
        <p:sp>
          <p:nvSpPr>
            <p:cNvPr id="47" name="Arrow: Down 46"/>
            <p:cNvSpPr/>
            <p:nvPr/>
          </p:nvSpPr>
          <p:spPr>
            <a:xfrm>
              <a:off x="6625299" y="3381373"/>
              <a:ext cx="180975" cy="28563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906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04362 -2.22222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04427 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04752 -0.0025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13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04479 0.0013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23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4466 2.22222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23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04505 2.22222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2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04817 2.22222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444 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"/>
                            </p:stCondLst>
                            <p:childTnLst>
                              <p:par>
                                <p:cTn id="5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04336 -0.0016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6" grpId="1"/>
      <p:bldP spid="38" grpId="0" animBg="1"/>
      <p:bldP spid="39" grpId="0"/>
      <p:bldP spid="40" grpId="0"/>
      <p:bldP spid="41" grpId="0"/>
      <p:bldP spid="42" grpId="0"/>
      <p:bldP spid="43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LIST EKSPLISIT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Info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Next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First</a:t>
            </a: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6842" y="4208465"/>
            <a:ext cx="8015321" cy="1977229"/>
            <a:chOff x="396842" y="4208465"/>
            <a:chExt cx="8837646" cy="2192335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731838" y="4754563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748088" y="4762500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932238" y="4945063"/>
              <a:ext cx="639762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754563" y="5037138"/>
              <a:ext cx="731837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297363" y="5970588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223125" y="4754563"/>
              <a:ext cx="2011363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97763" y="4937125"/>
              <a:ext cx="639762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8394923" y="5037138"/>
              <a:ext cx="731837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8078788" y="5878513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371600" y="5029200"/>
              <a:ext cx="822325" cy="6397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19288" y="5303838"/>
              <a:ext cx="1646237" cy="1587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394325" y="5303838"/>
              <a:ext cx="1736725" cy="1587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96842" y="4208465"/>
              <a:ext cx="1065212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096963" y="5943600"/>
              <a:ext cx="1371600" cy="3444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71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LIST (Insert First)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82922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564668" y="1268779"/>
            <a:ext cx="7960979" cy="2668168"/>
            <a:chOff x="182528" y="274638"/>
            <a:chExt cx="9112285" cy="3649662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792163" y="274638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808413" y="282575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992563" y="465138"/>
              <a:ext cx="639762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814888" y="557213"/>
              <a:ext cx="731837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357688" y="1490663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7283450" y="274638"/>
              <a:ext cx="2011363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558088" y="457200"/>
              <a:ext cx="639762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8472488" y="557213"/>
              <a:ext cx="731837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139113" y="1398588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431925" y="549275"/>
              <a:ext cx="822325" cy="6397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79613" y="823913"/>
              <a:ext cx="1646237" cy="1587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454650" y="823913"/>
              <a:ext cx="1736725" cy="1587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82528" y="350813"/>
              <a:ext cx="1065212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157288" y="1463675"/>
              <a:ext cx="1371600" cy="3444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914400" y="2286000"/>
              <a:ext cx="2011363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1098550" y="2468563"/>
              <a:ext cx="639763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920875" y="2560638"/>
              <a:ext cx="731838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463675" y="3494088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1920875" y="1093788"/>
              <a:ext cx="1371600" cy="1014412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560638" y="1808163"/>
              <a:ext cx="752475" cy="3444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Insert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552" y="3571800"/>
            <a:ext cx="8280920" cy="2835866"/>
            <a:chOff x="182563" y="4114800"/>
            <a:chExt cx="9509125" cy="3292475"/>
          </a:xfrm>
        </p:grpSpPr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82563" y="4114800"/>
              <a:ext cx="9326562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163" y="4318000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497763" y="4206875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7683500" y="4389438"/>
              <a:ext cx="639763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8504238" y="4481513"/>
              <a:ext cx="731837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7772400" y="5238750"/>
              <a:ext cx="333375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7680325" y="5988072"/>
              <a:ext cx="2011363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7954963" y="6283347"/>
              <a:ext cx="639762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8869363" y="6318250"/>
              <a:ext cx="731837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8445500" y="6977063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1431925" y="4592638"/>
              <a:ext cx="822325" cy="6397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979613" y="4867275"/>
              <a:ext cx="1646237" cy="1588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9144000" y="4846638"/>
              <a:ext cx="1588" cy="1096962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253966" y="4351341"/>
              <a:ext cx="1065212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157288" y="5507038"/>
              <a:ext cx="1371600" cy="3444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297363" y="4213225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4483100" y="4395788"/>
              <a:ext cx="639763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5303838" y="4487863"/>
              <a:ext cx="731837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4846638" y="5421313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5943600" y="4752975"/>
              <a:ext cx="1463675" cy="1588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25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List (Insert Last)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/>
          <a:p>
            <a:endParaRPr lang="id-ID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01136" y="1509110"/>
            <a:ext cx="7214918" cy="2352067"/>
            <a:chOff x="731838" y="274638"/>
            <a:chExt cx="8562975" cy="3657600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792163" y="274638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808413" y="282575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992563" y="465138"/>
              <a:ext cx="639762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814888" y="557213"/>
              <a:ext cx="731837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357688" y="1490663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7283450" y="274638"/>
              <a:ext cx="2011363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558088" y="457200"/>
              <a:ext cx="639762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8472488" y="557213"/>
              <a:ext cx="731837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139113" y="1398588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431925" y="549275"/>
              <a:ext cx="822325" cy="6397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79613" y="823913"/>
              <a:ext cx="1646237" cy="1587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454650" y="823913"/>
              <a:ext cx="1736725" cy="1587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731838" y="850900"/>
              <a:ext cx="1065212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157288" y="1463675"/>
              <a:ext cx="1371600" cy="3444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297363" y="2293938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4483100" y="2476500"/>
              <a:ext cx="639763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303838" y="2568575"/>
              <a:ext cx="731837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846638" y="3502025"/>
              <a:ext cx="333375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6583363" y="1827213"/>
              <a:ext cx="1646237" cy="1196975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7477125" y="2651125"/>
              <a:ext cx="752475" cy="3444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Insert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3935" y="4215687"/>
            <a:ext cx="8050212" cy="2254611"/>
            <a:chOff x="182563" y="4114800"/>
            <a:chExt cx="9326562" cy="2743200"/>
          </a:xfrm>
        </p:grpSpPr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82563" y="4114800"/>
              <a:ext cx="9326562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163" y="4318000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932238" y="4297363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4117975" y="4479925"/>
              <a:ext cx="639763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4938713" y="4572000"/>
              <a:ext cx="731837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4206875" y="5329238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7497763" y="4297363"/>
              <a:ext cx="2011362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7772400" y="4479925"/>
              <a:ext cx="639763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8686800" y="4579938"/>
              <a:ext cx="731838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8262938" y="5238750"/>
              <a:ext cx="333375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1431925" y="4592638"/>
              <a:ext cx="822325" cy="6397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979613" y="4867275"/>
              <a:ext cx="1646237" cy="1588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9144000" y="5029200"/>
              <a:ext cx="1588" cy="822325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731838" y="4894263"/>
              <a:ext cx="1065212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157288" y="5507038"/>
              <a:ext cx="1371600" cy="3444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7407275" y="5851525"/>
              <a:ext cx="2011363" cy="10064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7593013" y="6035675"/>
              <a:ext cx="639762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8413750" y="6126163"/>
              <a:ext cx="731838" cy="549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5943600" y="4752975"/>
              <a:ext cx="1463675" cy="1588"/>
            </a:xfrm>
            <a:prstGeom prst="line">
              <a:avLst/>
            </a:prstGeom>
            <a:noFill/>
            <a:ln w="936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02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151</Words>
  <Application>Microsoft Office PowerPoint</Application>
  <PresentationFormat>On-screen Show 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REVIEW</vt:lpstr>
      <vt:lpstr>STACK</vt:lpstr>
      <vt:lpstr>QUEUE ALTERNATIF 1</vt:lpstr>
      <vt:lpstr>QUEUE ALTERNATIF 1</vt:lpstr>
      <vt:lpstr>LIST EKSPLISIT</vt:lpstr>
      <vt:lpstr>LIST (Insert First)</vt:lpstr>
      <vt:lpstr>List (Insert Last)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User</dc:creator>
  <cp:lastModifiedBy>User</cp:lastModifiedBy>
  <cp:revision>4</cp:revision>
  <dcterms:created xsi:type="dcterms:W3CDTF">2016-10-09T16:06:36Z</dcterms:created>
  <dcterms:modified xsi:type="dcterms:W3CDTF">2016-10-09T16:38:42Z</dcterms:modified>
</cp:coreProperties>
</file>