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6" r:id="rId4"/>
    <p:sldId id="260" r:id="rId5"/>
    <p:sldId id="275" r:id="rId6"/>
    <p:sldId id="277" r:id="rId7"/>
    <p:sldId id="281" r:id="rId8"/>
    <p:sldId id="282" r:id="rId9"/>
    <p:sldId id="263" r:id="rId10"/>
    <p:sldId id="264" r:id="rId11"/>
    <p:sldId id="265" r:id="rId12"/>
    <p:sldId id="283" r:id="rId13"/>
    <p:sldId id="266" r:id="rId14"/>
    <p:sldId id="288" r:id="rId15"/>
    <p:sldId id="289" r:id="rId16"/>
    <p:sldId id="290" r:id="rId17"/>
    <p:sldId id="284" r:id="rId18"/>
    <p:sldId id="285" r:id="rId19"/>
    <p:sldId id="286" r:id="rId20"/>
    <p:sldId id="28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0FB57C-D05E-450E-B3AD-79E2F790FA8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331D41-3B08-42F2-AFB8-F733801C4D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/>
              <a:t>First(L)</a:t>
            </a:r>
            <a:endParaRPr lang="en-GB" b="1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786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P</a:t>
            </a:r>
            <a:r>
              <a:rPr lang="en-US" b="1" dirty="0"/>
              <a:t>t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3284253" y="2070140"/>
            <a:ext cx="1592547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29392" y="1738746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smtClean="0"/>
              <a:t>P</a:t>
            </a:r>
            <a:endParaRPr lang="en-GB" b="1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086600" y="2108078"/>
            <a:ext cx="769653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9" idx="3"/>
          </p:cNvCxnSpPr>
          <p:nvPr/>
        </p:nvCxnSpPr>
        <p:spPr>
          <a:xfrm>
            <a:off x="8077200" y="3399090"/>
            <a:ext cx="477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54235" y="3399090"/>
            <a:ext cx="0" cy="79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02155" y="4191000"/>
            <a:ext cx="615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02155" y="3795045"/>
            <a:ext cx="0" cy="39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/>
              <a:t>First(L)</a:t>
            </a:r>
            <a:endParaRPr lang="en-GB" b="1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786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P</a:t>
            </a:r>
            <a:r>
              <a:rPr lang="en-US" b="1" dirty="0"/>
              <a:t>t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3284253" y="2070140"/>
            <a:ext cx="3802347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29392" y="1738746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smtClean="0"/>
              <a:t>P</a:t>
            </a:r>
            <a:endParaRPr lang="en-GB" b="1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086600" y="2108078"/>
            <a:ext cx="769653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4812431" y="5257800"/>
            <a:ext cx="278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 </a:t>
            </a:r>
            <a:r>
              <a:rPr lang="en-US" b="1" dirty="0" err="1" smtClean="0">
                <a:solidFill>
                  <a:srgbClr val="FF0000"/>
                </a:solidFill>
              </a:rPr>
              <a:t>ketika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Pt</a:t>
            </a:r>
            <a:r>
              <a:rPr lang="en-US" b="1" dirty="0" smtClean="0">
                <a:solidFill>
                  <a:srgbClr val="FF0000"/>
                </a:solidFill>
              </a:rPr>
              <a:t> == P	 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7" idx="3"/>
          </p:cNvCxnSpPr>
          <p:nvPr/>
        </p:nvCxnSpPr>
        <p:spPr>
          <a:xfrm>
            <a:off x="5678519" y="3374294"/>
            <a:ext cx="1255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9" idx="3"/>
          </p:cNvCxnSpPr>
          <p:nvPr/>
        </p:nvCxnSpPr>
        <p:spPr>
          <a:xfrm flipV="1">
            <a:off x="8077200" y="3386692"/>
            <a:ext cx="477033" cy="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54233" y="3374294"/>
            <a:ext cx="2" cy="81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02155" y="4191000"/>
            <a:ext cx="615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4" idx="2"/>
          </p:cNvCxnSpPr>
          <p:nvPr/>
        </p:nvCxnSpPr>
        <p:spPr>
          <a:xfrm flipV="1">
            <a:off x="2402155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 smtClean="0"/>
              <a:t>Ber-addres</a:t>
            </a:r>
            <a:r>
              <a:rPr lang="en-US" sz="2400" dirty="0" smtClean="0"/>
              <a:t> </a:t>
            </a:r>
            <a:r>
              <a:rPr lang="en-US" sz="2400" dirty="0"/>
              <a:t>P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List </a:t>
            </a:r>
            <a:r>
              <a:rPr lang="en-US" sz="2400" dirty="0" err="1" smtClean="0"/>
              <a:t>Sirkuler</a:t>
            </a:r>
            <a:endParaRPr lang="en-US" sz="2400" dirty="0" smtClean="0"/>
          </a:p>
          <a:p>
            <a:pPr lvl="1"/>
            <a:r>
              <a:rPr lang="en-US" sz="2100" dirty="0" err="1" smtClean="0"/>
              <a:t>Jika</a:t>
            </a:r>
            <a:r>
              <a:rPr lang="en-US" sz="2100" dirty="0" smtClean="0"/>
              <a:t> List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keadaan</a:t>
            </a:r>
            <a:r>
              <a:rPr lang="en-US" sz="2100" dirty="0" smtClean="0"/>
              <a:t> </a:t>
            </a:r>
            <a:r>
              <a:rPr lang="en-US" sz="2100" dirty="0" err="1" smtClean="0"/>
              <a:t>kosong</a:t>
            </a:r>
            <a:r>
              <a:rPr lang="en-US" sz="2100" dirty="0" smtClean="0"/>
              <a:t> </a:t>
            </a:r>
            <a:r>
              <a:rPr lang="en-US" sz="2100" dirty="0" err="1" smtClean="0"/>
              <a:t>maka</a:t>
            </a:r>
            <a:r>
              <a:rPr lang="en-US" sz="2100" dirty="0" smtClean="0"/>
              <a:t> First(L) </a:t>
            </a:r>
            <a:r>
              <a:rPr lang="en-US" sz="2100" dirty="0" err="1" smtClean="0"/>
              <a:t>dan</a:t>
            </a:r>
            <a:r>
              <a:rPr lang="en-US" sz="2100" dirty="0" smtClean="0"/>
              <a:t> Next(P)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P</a:t>
            </a:r>
          </a:p>
          <a:p>
            <a:pPr lvl="1"/>
            <a:r>
              <a:rPr lang="en-US" sz="2100" dirty="0" err="1" smtClean="0"/>
              <a:t>Jika</a:t>
            </a:r>
            <a:r>
              <a:rPr lang="en-US" sz="2100" dirty="0" smtClean="0"/>
              <a:t> list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keadaan</a:t>
            </a:r>
            <a:r>
              <a:rPr lang="en-US" sz="2100" dirty="0" smtClean="0"/>
              <a:t> </a:t>
            </a:r>
            <a:r>
              <a:rPr lang="en-US" sz="2100" dirty="0" err="1" smtClean="0"/>
              <a:t>kosong</a:t>
            </a:r>
            <a:r>
              <a:rPr lang="en-US" sz="2100" dirty="0" smtClean="0"/>
              <a:t> </a:t>
            </a:r>
            <a:r>
              <a:rPr lang="en-US" sz="2100" dirty="0" err="1" smtClean="0"/>
              <a:t>maka</a:t>
            </a:r>
            <a:endParaRPr lang="en-US" sz="2100" dirty="0"/>
          </a:p>
          <a:p>
            <a:pPr lvl="2"/>
            <a:r>
              <a:rPr lang="en-US" sz="1700" dirty="0" smtClean="0"/>
              <a:t>Next(P) </a:t>
            </a:r>
            <a:r>
              <a:rPr lang="en-US" sz="1700" dirty="0" err="1" smtClean="0"/>
              <a:t>adalah</a:t>
            </a:r>
            <a:r>
              <a:rPr lang="en-US" sz="1700" dirty="0"/>
              <a:t> </a:t>
            </a:r>
            <a:r>
              <a:rPr lang="en-US" sz="1700" dirty="0" smtClean="0"/>
              <a:t>First(L); </a:t>
            </a:r>
          </a:p>
          <a:p>
            <a:pPr lvl="2"/>
            <a:r>
              <a:rPr lang="en-US" sz="1700" dirty="0" smtClean="0"/>
              <a:t>First(L) </a:t>
            </a:r>
            <a:r>
              <a:rPr lang="en-US" sz="1700" dirty="0" err="1" smtClean="0"/>
              <a:t>adalah</a:t>
            </a:r>
            <a:r>
              <a:rPr lang="en-US" sz="1700" dirty="0"/>
              <a:t> P;</a:t>
            </a:r>
            <a:endParaRPr lang="en-US" sz="1700" dirty="0" smtClean="0"/>
          </a:p>
          <a:p>
            <a:pPr lvl="2"/>
            <a:r>
              <a:rPr lang="en-US" sz="1700" dirty="0"/>
              <a:t>Next(Last) </a:t>
            </a:r>
            <a:r>
              <a:rPr lang="en-US" sz="1700" dirty="0" err="1" smtClean="0"/>
              <a:t>adalah</a:t>
            </a:r>
            <a:r>
              <a:rPr lang="en-US" sz="1700" dirty="0" smtClean="0"/>
              <a:t>  </a:t>
            </a:r>
            <a:r>
              <a:rPr lang="en-US" sz="1700" dirty="0"/>
              <a:t>First(*L);</a:t>
            </a:r>
            <a:endParaRPr lang="en-US" sz="1700" dirty="0" smtClean="0"/>
          </a:p>
          <a:p>
            <a:pPr lvl="2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5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23063" y="2070140"/>
            <a:ext cx="87909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485291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48122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4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First(*L)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3461872" y="2070140"/>
            <a:ext cx="3091328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1738746"/>
            <a:ext cx="12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(*L)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2" idx="2"/>
          </p:cNvCxnSpPr>
          <p:nvPr/>
        </p:nvCxnSpPr>
        <p:spPr>
          <a:xfrm flipH="1">
            <a:off x="7239000" y="2108078"/>
            <a:ext cx="495857" cy="97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6460" y="313585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834572" y="3123456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7338628" y="3411488"/>
            <a:ext cx="8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95561" y="3411488"/>
            <a:ext cx="0" cy="804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30516" y="4215796"/>
            <a:ext cx="186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2"/>
          </p:cNvCxnSpPr>
          <p:nvPr/>
        </p:nvCxnSpPr>
        <p:spPr>
          <a:xfrm flipV="1">
            <a:off x="6330516" y="3711918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5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23063" y="2070140"/>
            <a:ext cx="87909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485291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48122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4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First(*L)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3461872" y="2070140"/>
            <a:ext cx="3091328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1738746"/>
            <a:ext cx="12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(*L)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>
          <a:xfrm>
            <a:off x="3410267" y="3404018"/>
            <a:ext cx="2416193" cy="1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flipH="1">
            <a:off x="7239000" y="2108078"/>
            <a:ext cx="495857" cy="97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6460" y="313585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834572" y="3123456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7338628" y="3411488"/>
            <a:ext cx="8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95561" y="3411488"/>
            <a:ext cx="0" cy="804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30516" y="4215796"/>
            <a:ext cx="186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2"/>
          </p:cNvCxnSpPr>
          <p:nvPr/>
        </p:nvCxnSpPr>
        <p:spPr>
          <a:xfrm flipV="1">
            <a:off x="6330516" y="3711918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5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23063" y="2070140"/>
            <a:ext cx="87909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485291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48122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4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First(*L)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2590800" y="2070140"/>
            <a:ext cx="871072" cy="90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1738746"/>
            <a:ext cx="12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(*L)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>
          <a:xfrm>
            <a:off x="3410267" y="3404018"/>
            <a:ext cx="2416193" cy="1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flipH="1">
            <a:off x="7239000" y="2108078"/>
            <a:ext cx="495857" cy="97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6460" y="313585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834572" y="3123456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7338628" y="3411488"/>
            <a:ext cx="8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95561" y="3411488"/>
            <a:ext cx="0" cy="804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30516" y="4215796"/>
            <a:ext cx="186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2"/>
          </p:cNvCxnSpPr>
          <p:nvPr/>
        </p:nvCxnSpPr>
        <p:spPr>
          <a:xfrm flipV="1">
            <a:off x="6330516" y="3711918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5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23063" y="2070140"/>
            <a:ext cx="87909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485291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48122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4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First(*L)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2590800" y="2070140"/>
            <a:ext cx="871072" cy="90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1738746"/>
            <a:ext cx="12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Last (*L)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30" idx="1"/>
          </p:cNvCxnSpPr>
          <p:nvPr/>
        </p:nvCxnSpPr>
        <p:spPr>
          <a:xfrm>
            <a:off x="3410267" y="3404018"/>
            <a:ext cx="2416193" cy="1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flipH="1">
            <a:off x="7239000" y="2108078"/>
            <a:ext cx="495857" cy="97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6460" y="313585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834572" y="3123456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7338628" y="3411488"/>
            <a:ext cx="8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95561" y="3411488"/>
            <a:ext cx="0" cy="804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420361" y="4215796"/>
            <a:ext cx="57752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20361" y="3733800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dirty="0" err="1" smtClean="0"/>
              <a:t>Menghapus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List </a:t>
            </a:r>
            <a:r>
              <a:rPr lang="en-US" sz="2800" dirty="0" err="1" smtClean="0"/>
              <a:t>Sirkuler</a:t>
            </a:r>
            <a:endParaRPr lang="en-US" sz="2800" dirty="0" smtClean="0"/>
          </a:p>
          <a:p>
            <a:pPr lvl="2"/>
            <a:r>
              <a:rPr lang="en-US" sz="2400" dirty="0" err="1" smtClean="0"/>
              <a:t>Cek</a:t>
            </a:r>
            <a:r>
              <a:rPr lang="en-US" sz="2400" dirty="0" smtClean="0"/>
              <a:t> 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adaan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endParaRPr lang="en-US" sz="2400" dirty="0" smtClean="0"/>
          </a:p>
          <a:p>
            <a:pPr lvl="2"/>
            <a:r>
              <a:rPr lang="en-US" sz="2400" dirty="0" err="1" smtClean="0"/>
              <a:t>Jika</a:t>
            </a:r>
            <a:r>
              <a:rPr lang="en-US" sz="2400" dirty="0" smtClean="0"/>
              <a:t> List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atur</a:t>
            </a:r>
            <a:r>
              <a:rPr lang="en-US" sz="2400" dirty="0" smtClean="0"/>
              <a:t> First(L)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NIL</a:t>
            </a:r>
          </a:p>
          <a:p>
            <a:pPr lvl="2"/>
            <a:r>
              <a:rPr lang="en-US" sz="2400" dirty="0" err="1" smtClean="0"/>
              <a:t>Jika</a:t>
            </a:r>
            <a:r>
              <a:rPr lang="en-US" sz="2400" dirty="0" smtClean="0"/>
              <a:t> List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:</a:t>
            </a:r>
          </a:p>
          <a:p>
            <a:pPr lvl="3"/>
            <a:r>
              <a:rPr lang="en-US" sz="2000" dirty="0" smtClean="0"/>
              <a:t>Next(First(L</a:t>
            </a:r>
            <a:r>
              <a:rPr lang="en-US" sz="2000" dirty="0" smtClean="0"/>
              <a:t>))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smtClean="0"/>
              <a:t>First(L)</a:t>
            </a:r>
          </a:p>
          <a:p>
            <a:pPr lvl="3"/>
            <a:r>
              <a:rPr lang="en-US" sz="2000" dirty="0" smtClean="0"/>
              <a:t>First(L</a:t>
            </a:r>
            <a:r>
              <a:rPr lang="en-US" sz="2000" dirty="0" smtClean="0"/>
              <a:t>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smtClean="0"/>
              <a:t>P</a:t>
            </a:r>
          </a:p>
          <a:p>
            <a:pPr lvl="3"/>
            <a:r>
              <a:rPr lang="en-US" sz="2000" dirty="0" smtClean="0"/>
              <a:t>Next(P</a:t>
            </a:r>
            <a:r>
              <a:rPr lang="en-US" sz="2000" dirty="0" smtClean="0"/>
              <a:t>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smtClean="0"/>
              <a:t>NIL</a:t>
            </a:r>
            <a:endParaRPr lang="en-US" sz="2000" dirty="0"/>
          </a:p>
          <a:p>
            <a:pPr lvl="3"/>
            <a:endParaRPr lang="en-US" sz="1900" dirty="0"/>
          </a:p>
          <a:p>
            <a:pPr lvl="3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570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First(L)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786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P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2514600" y="2070140"/>
            <a:ext cx="769653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3"/>
          </p:cNvCxnSpPr>
          <p:nvPr/>
        </p:nvCxnSpPr>
        <p:spPr>
          <a:xfrm flipV="1">
            <a:off x="8077200" y="3386692"/>
            <a:ext cx="477035" cy="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54235" y="3374294"/>
            <a:ext cx="0" cy="81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02155" y="4191000"/>
            <a:ext cx="615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 flipV="1">
            <a:off x="2402155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0706" y="2045732"/>
            <a:ext cx="14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P</a:t>
            </a:r>
            <a:r>
              <a:rPr lang="en-US" b="1" dirty="0" smtClean="0"/>
              <a:t> = First(L)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236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7"/>
            <a:ext cx="63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78866" y="2070139"/>
            <a:ext cx="823289" cy="104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29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Next(First(L)) = First(L)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4217956" y="2070140"/>
            <a:ext cx="452451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3"/>
          </p:cNvCxnSpPr>
          <p:nvPr/>
        </p:nvCxnSpPr>
        <p:spPr>
          <a:xfrm flipV="1">
            <a:off x="8077200" y="3386692"/>
            <a:ext cx="477035" cy="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54235" y="3374294"/>
            <a:ext cx="0" cy="81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02155" y="4191000"/>
            <a:ext cx="615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 flipV="1">
            <a:off x="2402155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5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Sirkuler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smtClean="0"/>
              <a:t>list.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Repesentasi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dilaukan</a:t>
            </a:r>
            <a:r>
              <a:rPr lang="en-US" dirty="0" smtClean="0"/>
              <a:t> proses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list </a:t>
            </a:r>
            <a:r>
              <a:rPr lang="en-US" dirty="0" err="1" smtClean="0"/>
              <a:t>seakan-akan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7"/>
            <a:ext cx="63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578866" y="2070139"/>
            <a:ext cx="823289" cy="104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29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First(L)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4217956" y="2070140"/>
            <a:ext cx="452451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2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3"/>
          </p:cNvCxnSpPr>
          <p:nvPr/>
        </p:nvCxnSpPr>
        <p:spPr>
          <a:xfrm flipV="1">
            <a:off x="8077200" y="3386692"/>
            <a:ext cx="477035" cy="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54235" y="3374294"/>
            <a:ext cx="0" cy="81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76800" y="4191000"/>
            <a:ext cx="3677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76800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06211" y="3098660"/>
            <a:ext cx="504056" cy="5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06211" y="3098660"/>
            <a:ext cx="504056" cy="5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3733800"/>
            <a:ext cx="29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Next(P)=NIL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415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Sekian</a:t>
            </a:r>
            <a:r>
              <a:rPr lang="en-US" sz="4800" dirty="0" smtClean="0"/>
              <a:t> </a:t>
            </a:r>
            <a:r>
              <a:rPr lang="en-US" sz="4800" dirty="0" err="1" smtClean="0"/>
              <a:t>Terimakasih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26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 smtClean="0"/>
              <a:t>Kosong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3081536"/>
            <a:ext cx="1079617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74953" y="1752600"/>
            <a:ext cx="21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First(L)</a:t>
            </a:r>
            <a:r>
              <a:rPr lang="en-US" b="1" dirty="0" smtClean="0"/>
              <a:t>= Nil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0" y="3081536"/>
            <a:ext cx="1079617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10000" y="3081536"/>
            <a:ext cx="1079617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27584" y="5445224"/>
            <a:ext cx="504056" cy="328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7584" y="5445224"/>
            <a:ext cx="50405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GB" dirty="0" smtClean="0"/>
              <a:t>One </a:t>
            </a:r>
            <a:r>
              <a:rPr lang="en-GB" dirty="0" err="1" smtClean="0"/>
              <a:t>Elemelen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2181" y="3349967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70293" y="3337569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423714" y="1939717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/>
              <a:t>First(L)</a:t>
            </a:r>
            <a:endParaRPr lang="en-GB" b="1"/>
          </a:p>
        </p:txBody>
      </p:sp>
      <p:cxnSp>
        <p:nvCxnSpPr>
          <p:cNvPr id="13" name="Straight Arrow Connector 12"/>
          <p:cNvCxnSpPr>
            <a:stCxn id="10" idx="2"/>
            <a:endCxn id="4" idx="0"/>
          </p:cNvCxnSpPr>
          <p:nvPr/>
        </p:nvCxnSpPr>
        <p:spPr>
          <a:xfrm>
            <a:off x="3950575" y="2309049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5574349" y="3625601"/>
            <a:ext cx="8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31282" y="3625601"/>
            <a:ext cx="0" cy="804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66237" y="4429909"/>
            <a:ext cx="1865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4566237" y="3926031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3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/>
              <a:t>First(L)</a:t>
            </a:r>
            <a:endParaRPr lang="en-GB" b="1"/>
          </a:p>
        </p:txBody>
      </p:sp>
      <p:cxnSp>
        <p:nvCxnSpPr>
          <p:cNvPr id="13" name="Straight Arrow Connector 12"/>
          <p:cNvCxnSpPr>
            <a:stCxn id="10" idx="2"/>
            <a:endCxn id="4" idx="0"/>
          </p:cNvCxnSpPr>
          <p:nvPr/>
        </p:nvCxnSpPr>
        <p:spPr>
          <a:xfrm>
            <a:off x="1786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Elemen List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</p:cNvCxnSpPr>
          <p:nvPr/>
        </p:nvCxnSpPr>
        <p:spPr>
          <a:xfrm>
            <a:off x="8077200" y="3399090"/>
            <a:ext cx="477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54233" y="3399090"/>
            <a:ext cx="2" cy="79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402155" y="4191000"/>
            <a:ext cx="615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2"/>
          </p:cNvCxnSpPr>
          <p:nvPr/>
        </p:nvCxnSpPr>
        <p:spPr>
          <a:xfrm flipV="1">
            <a:off x="2402155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 smtClean="0"/>
              <a:t>Sirkuler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list, </a:t>
            </a:r>
            <a:r>
              <a:rPr lang="en-US" dirty="0" err="1"/>
              <a:t>dan</a:t>
            </a:r>
            <a:r>
              <a:rPr lang="en-US" dirty="0"/>
              <a:t> 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First(L)= P, </a:t>
            </a:r>
            <a:r>
              <a:rPr lang="en-US" dirty="0" err="1"/>
              <a:t>dengan</a:t>
            </a:r>
            <a:r>
              <a:rPr lang="en-US" dirty="0"/>
              <a:t> P </a:t>
            </a:r>
            <a:r>
              <a:rPr lang="en-US" dirty="0" err="1"/>
              <a:t>adlah</a:t>
            </a:r>
            <a:r>
              <a:rPr lang="en-US" dirty="0"/>
              <a:t> address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smtClean="0"/>
              <a:t>	: </a:t>
            </a:r>
            <a:r>
              <a:rPr lang="en-US" dirty="0"/>
              <a:t>Last(L)= </a:t>
            </a:r>
            <a:r>
              <a:rPr lang="en-US" dirty="0" smtClean="0"/>
              <a:t>P , </a:t>
            </a:r>
            <a:r>
              <a:rPr lang="en-US" dirty="0"/>
              <a:t>Next(P)= First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smtClean="0"/>
              <a:t>	: </a:t>
            </a:r>
            <a:r>
              <a:rPr lang="en-US" dirty="0"/>
              <a:t>First(L) = Nil</a:t>
            </a:r>
          </a:p>
        </p:txBody>
      </p:sp>
    </p:spTree>
    <p:extLst>
      <p:ext uri="{BB962C8B-B14F-4D97-AF65-F5344CB8AC3E}">
        <p14:creationId xmlns:p14="http://schemas.microsoft.com/office/powerpoint/2010/main" val="2576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6"/>
            <a:ext cx="3886200" cy="479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#define true 1</a:t>
            </a:r>
          </a:p>
          <a:p>
            <a:pPr marL="0" indent="0">
              <a:buNone/>
            </a:pPr>
            <a:r>
              <a:rPr lang="en-US" sz="2000" dirty="0"/>
              <a:t>#define false 0</a:t>
            </a:r>
          </a:p>
          <a:p>
            <a:pPr marL="0" indent="0">
              <a:buNone/>
            </a:pPr>
            <a:r>
              <a:rPr lang="en-US" sz="2000" dirty="0"/>
              <a:t>#define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smtClean="0"/>
              <a:t>unsigned char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infotype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ElmtList</a:t>
            </a:r>
            <a:r>
              <a:rPr lang="en-US" sz="2000" dirty="0"/>
              <a:t> *address;</a:t>
            </a:r>
          </a:p>
          <a:p>
            <a:pPr marL="0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ElmtList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infotype</a:t>
            </a:r>
            <a:r>
              <a:rPr lang="en-US" sz="2000" dirty="0"/>
              <a:t> Info;</a:t>
            </a:r>
          </a:p>
          <a:p>
            <a:pPr marL="0" indent="0">
              <a:buNone/>
            </a:pPr>
            <a:r>
              <a:rPr lang="en-US" sz="2000" dirty="0"/>
              <a:t>    address Next;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2000" dirty="0" err="1"/>
              <a:t>ElmtList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447800"/>
            <a:ext cx="3962400" cy="47936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{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    address First;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}List;</a:t>
            </a:r>
          </a:p>
          <a:p>
            <a:pPr marL="0" indent="0">
              <a:buFont typeface="Wingdings 3"/>
              <a:buNone/>
            </a:pPr>
            <a:endParaRPr lang="en-US" sz="2000" dirty="0" smtClean="0"/>
          </a:p>
          <a:p>
            <a:pPr marL="0" indent="0">
              <a:buFont typeface="Wingdings 3"/>
              <a:buNone/>
            </a:pPr>
            <a:r>
              <a:rPr lang="en-US" sz="2000" dirty="0" smtClean="0"/>
              <a:t>#define Info(P) (P)-&gt;Info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#define Next(P) (P)-&gt;Next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#define First(L) (L).First</a:t>
            </a:r>
          </a:p>
          <a:p>
            <a:pPr marL="0" indent="0">
              <a:buFont typeface="Wingdings 3"/>
              <a:buNone/>
            </a:pPr>
            <a:r>
              <a:rPr lang="en-US" sz="2000" dirty="0" smtClean="0"/>
              <a:t>#define Nil NULL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6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yang </a:t>
            </a:r>
            <a:r>
              <a:rPr lang="en-US" dirty="0" err="1" smtClean="0"/>
              <a:t>beralamat</a:t>
            </a:r>
            <a:r>
              <a:rPr lang="en-US" dirty="0" smtClean="0"/>
              <a:t> di P</a:t>
            </a:r>
          </a:p>
          <a:p>
            <a:pPr lvl="1"/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First(L)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address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true.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Tranversalkan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Next(P)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First(L)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First(L)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786493" y="2070140"/>
            <a:ext cx="615662" cy="104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544522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87432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mtClean="0"/>
              <a:t>Elemen List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57392" y="1700808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P</a:t>
            </a:r>
            <a:r>
              <a:rPr lang="en-US" b="1" dirty="0"/>
              <a:t>t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2514600" y="2070140"/>
            <a:ext cx="769653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29392" y="1738746"/>
            <a:ext cx="10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smtClean="0"/>
              <a:t>P</a:t>
            </a:r>
            <a:endParaRPr lang="en-GB" b="1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086600" y="2108078"/>
            <a:ext cx="769653" cy="101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98099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906211" y="3098660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66351" y="30986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4463" y="3086262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584865" y="311105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573144" y="3111058"/>
            <a:ext cx="50405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3410267" y="338669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</p:cNvCxnSpPr>
          <p:nvPr/>
        </p:nvCxnSpPr>
        <p:spPr>
          <a:xfrm>
            <a:off x="5678519" y="3374294"/>
            <a:ext cx="9063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3"/>
          </p:cNvCxnSpPr>
          <p:nvPr/>
        </p:nvCxnSpPr>
        <p:spPr>
          <a:xfrm flipV="1">
            <a:off x="8077200" y="3386692"/>
            <a:ext cx="477035" cy="1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54235" y="3374294"/>
            <a:ext cx="0" cy="81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02155" y="4191000"/>
            <a:ext cx="6152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 flipV="1">
            <a:off x="2402155" y="3687122"/>
            <a:ext cx="0" cy="503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3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945</TotalTime>
  <Words>446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List Sirkuler</vt:lpstr>
      <vt:lpstr>List Sirkuler</vt:lpstr>
      <vt:lpstr>List Kosong</vt:lpstr>
      <vt:lpstr>List One Elemelen</vt:lpstr>
      <vt:lpstr>List 3 Elemen</vt:lpstr>
      <vt:lpstr>List Sirkuler</vt:lpstr>
      <vt:lpstr>Header</vt:lpstr>
      <vt:lpstr>Fsearch</vt:lpstr>
      <vt:lpstr>Fsearch</vt:lpstr>
      <vt:lpstr>Fsearch</vt:lpstr>
      <vt:lpstr>Fsearch</vt:lpstr>
      <vt:lpstr>InsertFirst</vt:lpstr>
      <vt:lpstr>InsertFirst</vt:lpstr>
      <vt:lpstr>InsertFirst</vt:lpstr>
      <vt:lpstr>InsertFirst</vt:lpstr>
      <vt:lpstr>InsertFirst</vt:lpstr>
      <vt:lpstr>DeleteFirst</vt:lpstr>
      <vt:lpstr>DeleteFirst</vt:lpstr>
      <vt:lpstr>DeleteFirst</vt:lpstr>
      <vt:lpstr>DeleteFirst</vt:lpstr>
      <vt:lpstr>Sekian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Silkuler</dc:title>
  <dc:creator>indika</dc:creator>
  <cp:lastModifiedBy>indika</cp:lastModifiedBy>
  <cp:revision>38</cp:revision>
  <dcterms:created xsi:type="dcterms:W3CDTF">2016-09-08T01:01:17Z</dcterms:created>
  <dcterms:modified xsi:type="dcterms:W3CDTF">2016-11-11T13:02:46Z</dcterms:modified>
</cp:coreProperties>
</file>