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76" r:id="rId10"/>
    <p:sldId id="270" r:id="rId11"/>
    <p:sldId id="263" r:id="rId12"/>
    <p:sldId id="264" r:id="rId13"/>
    <p:sldId id="265" r:id="rId14"/>
    <p:sldId id="266" r:id="rId15"/>
    <p:sldId id="275" r:id="rId16"/>
    <p:sldId id="271" r:id="rId17"/>
    <p:sldId id="272" r:id="rId18"/>
    <p:sldId id="277" r:id="rId19"/>
    <p:sldId id="273" r:id="rId20"/>
    <p:sldId id="274" r:id="rId21"/>
    <p:sldId id="267" r:id="rId22"/>
    <p:sldId id="26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82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16D6F-636F-47B7-8080-A9D72E106C2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A8D2D-C169-4A03-81E7-C51A39A3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2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A8D2D-C169-4A03-81E7-C51A39A358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4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252D-688F-414E-8682-398673DCCEB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4413-186F-420B-AA0A-391788D99C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252D-688F-414E-8682-398673DCCEB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4413-186F-420B-AA0A-391788D99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252D-688F-414E-8682-398673DCCEB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4413-186F-420B-AA0A-391788D99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252D-688F-414E-8682-398673DCCEB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4413-186F-420B-AA0A-391788D99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252D-688F-414E-8682-398673DCCEB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4413-186F-420B-AA0A-391788D99C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252D-688F-414E-8682-398673DCCEB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4413-186F-420B-AA0A-391788D99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252D-688F-414E-8682-398673DCCEB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4413-186F-420B-AA0A-391788D99CC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252D-688F-414E-8682-398673DCCEB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4413-186F-420B-AA0A-391788D99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252D-688F-414E-8682-398673DCCEB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4413-186F-420B-AA0A-391788D99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252D-688F-414E-8682-398673DCCEB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4413-186F-420B-AA0A-391788D99C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252D-688F-414E-8682-398673DCCEB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4413-186F-420B-AA0A-391788D99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05252D-688F-414E-8682-398673DCCEB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AF4413-186F-420B-AA0A-391788D99C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Double Pointer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4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Menambah</a:t>
            </a:r>
            <a:r>
              <a:rPr lang="en-US" sz="2800" dirty="0" smtClean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smtClean="0"/>
              <a:t>Be</a:t>
            </a:r>
            <a:r>
              <a:rPr lang="id-ID" sz="2800" dirty="0" smtClean="0"/>
              <a:t>r</a:t>
            </a:r>
            <a:r>
              <a:rPr lang="en-US" sz="2800" dirty="0" smtClean="0"/>
              <a:t>-</a:t>
            </a:r>
            <a:r>
              <a:rPr lang="en-US" sz="2800" dirty="0" err="1" smtClean="0"/>
              <a:t>addres</a:t>
            </a:r>
            <a:r>
              <a:rPr lang="id-ID" sz="2800" dirty="0" smtClean="0"/>
              <a:t>s</a:t>
            </a:r>
            <a:r>
              <a:rPr lang="en-US" sz="2800" dirty="0" smtClean="0"/>
              <a:t> P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</a:t>
            </a:r>
            <a:r>
              <a:rPr lang="en-US" sz="2800" dirty="0" err="1"/>
              <a:t>pada</a:t>
            </a:r>
            <a:r>
              <a:rPr lang="en-US" sz="2800" dirty="0"/>
              <a:t> List Double </a:t>
            </a:r>
            <a:r>
              <a:rPr lang="en-US" sz="2800" dirty="0" smtClean="0"/>
              <a:t>Pointer</a:t>
            </a:r>
          </a:p>
          <a:p>
            <a:r>
              <a:rPr lang="en-US" dirty="0" err="1"/>
              <a:t>Jika</a:t>
            </a:r>
            <a:r>
              <a:rPr lang="en-US" dirty="0"/>
              <a:t> List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atur</a:t>
            </a:r>
            <a:r>
              <a:rPr lang="en-US" dirty="0"/>
              <a:t> First(L) = P </a:t>
            </a:r>
            <a:r>
              <a:rPr lang="en-US" dirty="0" err="1"/>
              <a:t>dan</a:t>
            </a:r>
            <a:r>
              <a:rPr lang="en-US" dirty="0"/>
              <a:t> Last(L) =P</a:t>
            </a:r>
            <a:endParaRPr lang="id-ID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List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/>
              <a:t>posisikan</a:t>
            </a:r>
            <a:r>
              <a:rPr lang="en-US" dirty="0"/>
              <a:t> Next(P)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 First(L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posisikan</a:t>
            </a:r>
            <a:r>
              <a:rPr lang="en-US" dirty="0"/>
              <a:t> </a:t>
            </a:r>
            <a:r>
              <a:rPr lang="en-US" dirty="0" err="1" smtClean="0"/>
              <a:t>Prev</a:t>
            </a:r>
            <a:r>
              <a:rPr lang="en-US" dirty="0" smtClean="0"/>
              <a:t>(First(</a:t>
            </a:r>
            <a:r>
              <a:rPr lang="id-ID" dirty="0" smtClean="0"/>
              <a:t>L</a:t>
            </a:r>
            <a:r>
              <a:rPr lang="en-US" dirty="0" smtClean="0"/>
              <a:t>))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smtClean="0"/>
              <a:t>P</a:t>
            </a:r>
          </a:p>
          <a:p>
            <a:pPr lvl="1"/>
            <a:r>
              <a:rPr lang="en-US" dirty="0" err="1" smtClean="0"/>
              <a:t>Maka</a:t>
            </a:r>
            <a:r>
              <a:rPr lang="en-US" dirty="0"/>
              <a:t> </a:t>
            </a:r>
            <a:r>
              <a:rPr lang="en-US" dirty="0" smtClean="0"/>
              <a:t>Fir</a:t>
            </a:r>
            <a:r>
              <a:rPr lang="id-ID" dirty="0" smtClean="0"/>
              <a:t>s</a:t>
            </a:r>
            <a:r>
              <a:rPr lang="en-US" dirty="0" smtClean="0"/>
              <a:t>t(L) </a:t>
            </a:r>
            <a:r>
              <a:rPr lang="en-US" dirty="0" err="1" smtClean="0"/>
              <a:t>berpindah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</a:t>
            </a:r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9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First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800600" y="1359834"/>
            <a:ext cx="6858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29200" y="22860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05600" y="22860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6705600" y="228600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86400" y="228600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36776" y="168592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2343150" y="4171950"/>
            <a:ext cx="3429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136776" y="2286000"/>
            <a:ext cx="349624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24000" y="35433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00400" y="35433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3200400" y="354330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981200" y="354330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1631576" y="3543300"/>
            <a:ext cx="349624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6553200" y="1314450"/>
            <a:ext cx="7620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934200" y="168592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28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First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800600" y="1359834"/>
            <a:ext cx="6858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29200" y="22860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05600" y="22860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6705600" y="228600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86400" y="228600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36776" y="168592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2343150" y="4171950"/>
            <a:ext cx="3429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24000" y="35433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00400" y="35433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3200400" y="354330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981200" y="354330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1631576" y="3543300"/>
            <a:ext cx="349624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3657600" y="26289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437529" y="3257550"/>
            <a:ext cx="2667000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Next(P) = First (L)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553200" y="1314450"/>
            <a:ext cx="7620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Last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934200" y="168592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First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800600" y="1359834"/>
            <a:ext cx="6858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553200" y="1314450"/>
            <a:ext cx="7620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29200" y="22860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05600" y="22860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6705600" y="228600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86400" y="228600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36776" y="168592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2343150" y="4171950"/>
            <a:ext cx="3429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24000" y="35433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00400" y="35433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1200" y="354330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1631576" y="3543300"/>
            <a:ext cx="349624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3657600" y="26289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437529" y="3257550"/>
            <a:ext cx="2667000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Next(P) = First (L)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22860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1631576" y="2581835"/>
            <a:ext cx="2895600" cy="400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Prev</a:t>
            </a:r>
            <a:r>
              <a:rPr lang="en-US" dirty="0" smtClean="0"/>
              <a:t>(First (L)) = 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934200" y="168592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79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First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59758" y="2286000"/>
            <a:ext cx="2093260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First(L) = P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324600" y="1485900"/>
            <a:ext cx="7620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29200" y="22860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05600" y="22860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6705600" y="228600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86400" y="228600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25705" y="277177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2343150" y="4171950"/>
            <a:ext cx="3429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24000" y="35433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00400" y="35433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1200" y="354330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1631576" y="3543300"/>
            <a:ext cx="349624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3657600" y="26289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657600" y="2286000"/>
            <a:ext cx="13716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29400" y="1714500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32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5850"/>
            <a:ext cx="8686800" cy="38290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err="1" smtClean="0"/>
              <a:t>Menghapus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/>
              <a:t> </a:t>
            </a:r>
            <a:r>
              <a:rPr lang="en-US" sz="2800" dirty="0" smtClean="0"/>
              <a:t>List Double Pointer</a:t>
            </a:r>
          </a:p>
          <a:p>
            <a:r>
              <a:rPr lang="en-US" sz="2400" dirty="0" err="1" smtClean="0"/>
              <a:t>Cek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Link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kosong</a:t>
            </a:r>
            <a:endParaRPr lang="en-US" sz="2400" dirty="0" smtClean="0"/>
          </a:p>
          <a:p>
            <a:pPr lvl="1"/>
            <a:r>
              <a:rPr lang="en-US" sz="2400" dirty="0" err="1" smtClean="0"/>
              <a:t>Jika</a:t>
            </a:r>
            <a:r>
              <a:rPr lang="en-US" sz="2400" dirty="0" smtClean="0"/>
              <a:t> list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atur</a:t>
            </a:r>
            <a:r>
              <a:rPr lang="en-US" sz="2400" dirty="0" smtClean="0"/>
              <a:t> first(L) </a:t>
            </a:r>
            <a:r>
              <a:rPr lang="en-US" sz="2400" dirty="0" err="1" smtClean="0"/>
              <a:t>dan</a:t>
            </a:r>
            <a:r>
              <a:rPr lang="en-US" sz="2400" dirty="0" smtClean="0"/>
              <a:t> Last(L)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NIL </a:t>
            </a:r>
          </a:p>
          <a:p>
            <a:pPr lvl="1"/>
            <a:r>
              <a:rPr lang="en-US" sz="2400" dirty="0" err="1" smtClean="0"/>
              <a:t>Jika</a:t>
            </a:r>
            <a:r>
              <a:rPr lang="en-US" sz="2400" dirty="0" smtClean="0"/>
              <a:t> list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:</a:t>
            </a:r>
          </a:p>
          <a:p>
            <a:pPr lvl="2"/>
            <a:r>
              <a:rPr lang="en-US" sz="2000" dirty="0" err="1" smtClean="0"/>
              <a:t>Atur</a:t>
            </a:r>
            <a:r>
              <a:rPr lang="en-US" sz="2000" dirty="0" smtClean="0"/>
              <a:t> First(L) </a:t>
            </a:r>
            <a:r>
              <a:rPr lang="en-US" sz="2000" dirty="0" err="1" smtClean="0"/>
              <a:t>ke</a:t>
            </a:r>
            <a:r>
              <a:rPr lang="en-US" sz="2000" dirty="0" smtClean="0"/>
              <a:t>  </a:t>
            </a:r>
            <a:r>
              <a:rPr lang="en-US" sz="2000" dirty="0"/>
              <a:t>Next(First(L))</a:t>
            </a:r>
            <a:r>
              <a:rPr lang="en-US" sz="2000" dirty="0" smtClean="0"/>
              <a:t> 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P = First(L) .</a:t>
            </a:r>
          </a:p>
          <a:p>
            <a:pPr lvl="2"/>
            <a:r>
              <a:rPr lang="en-US" sz="2000" dirty="0" err="1" smtClean="0"/>
              <a:t>Atur</a:t>
            </a:r>
            <a:r>
              <a:rPr lang="en-US" sz="2000" dirty="0" smtClean="0"/>
              <a:t> </a:t>
            </a:r>
            <a:r>
              <a:rPr lang="en-US" sz="2000" dirty="0" err="1"/>
              <a:t>Prev</a:t>
            </a:r>
            <a:r>
              <a:rPr lang="en-US" sz="2000" dirty="0"/>
              <a:t>(First(L</a:t>
            </a:r>
            <a:r>
              <a:rPr lang="en-US" sz="2000" dirty="0" smtClean="0"/>
              <a:t>))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NIL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memutus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Firs</a:t>
            </a:r>
            <a:r>
              <a:rPr lang="id-ID" sz="2000" dirty="0" smtClean="0"/>
              <a:t>t</a:t>
            </a:r>
            <a:r>
              <a:rPr lang="en-US" sz="2000" dirty="0" smtClean="0"/>
              <a:t>(L) </a:t>
            </a:r>
            <a:r>
              <a:rPr lang="en-US" sz="2000" dirty="0" err="1" smtClean="0"/>
              <a:t>menuju</a:t>
            </a:r>
            <a:r>
              <a:rPr lang="en-US" sz="2000" dirty="0" smtClean="0"/>
              <a:t> P.</a:t>
            </a:r>
          </a:p>
          <a:p>
            <a:pPr lvl="2"/>
            <a:r>
              <a:rPr lang="en-US" sz="2000" dirty="0" err="1"/>
              <a:t>Atur</a:t>
            </a:r>
            <a:r>
              <a:rPr lang="en-US" sz="2000" dirty="0"/>
              <a:t> </a:t>
            </a:r>
            <a:r>
              <a:rPr lang="en-US" sz="2000" dirty="0" smtClean="0"/>
              <a:t>Next(P)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/>
              <a:t>NIL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memutus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smtClean="0"/>
              <a:t>P </a:t>
            </a:r>
            <a:r>
              <a:rPr lang="en-US" sz="2000" dirty="0" err="1" smtClean="0"/>
              <a:t>menuju</a:t>
            </a:r>
            <a:r>
              <a:rPr lang="en-US" sz="2000" dirty="0" smtClean="0"/>
              <a:t> </a:t>
            </a:r>
            <a:r>
              <a:rPr lang="en-US" sz="2000" dirty="0"/>
              <a:t>Firs(L</a:t>
            </a:r>
            <a:r>
              <a:rPr lang="en-US" sz="2000" dirty="0" smtClean="0"/>
              <a:t>).</a:t>
            </a:r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7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/>
              <a:t>First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7432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81000" y="2743200"/>
            <a:ext cx="4572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57400" y="27432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9624" y="1885950"/>
            <a:ext cx="6858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943100"/>
            <a:ext cx="7620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274320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27432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5400" y="27432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86200" y="274320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27432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2000" y="27432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382000" y="274320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2800" y="274320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14600" y="28575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28575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14600" y="2971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562600" y="2971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9600" y="214312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82000" y="2171700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762000" y="3600450"/>
            <a:ext cx="1600200" cy="400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First(L)=P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219200" y="3257550"/>
            <a:ext cx="4572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/>
              <a:t>First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81000" y="2780180"/>
            <a:ext cx="4572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574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9624" y="1922930"/>
            <a:ext cx="6858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980080"/>
            <a:ext cx="7620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278018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54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86200" y="278018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20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382000" y="278018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2800" y="278018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14600" y="289448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289448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14600" y="300878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562600" y="300878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9600" y="2180105"/>
            <a:ext cx="327660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82000" y="2208680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1714500" y="1808630"/>
            <a:ext cx="3162300" cy="400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First(L)=Next(First(L))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219200" y="3180230"/>
            <a:ext cx="4572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LINKED LIST</a:t>
            </a:r>
          </a:p>
          <a:p>
            <a:r>
              <a:rPr lang="en-US" dirty="0" smtClean="0"/>
              <a:t>QUEUE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47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/>
              <a:t>First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81000" y="2780180"/>
            <a:ext cx="4572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574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9624" y="1922930"/>
            <a:ext cx="6858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980080"/>
            <a:ext cx="7620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278018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54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86200" y="278018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20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382000" y="278018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2800" y="278018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14600" y="289448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289448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562600" y="300878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9600" y="2180105"/>
            <a:ext cx="327660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82000" y="2208680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2171700" y="3440767"/>
            <a:ext cx="2514600" cy="400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Prev</a:t>
            </a:r>
            <a:r>
              <a:rPr lang="en-US" dirty="0" smtClean="0"/>
              <a:t>(First(L))=NIL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219200" y="3180230"/>
            <a:ext cx="4572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429000" y="2780180"/>
            <a:ext cx="4572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3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/>
              <a:t>Ada kelemahan dalam single lingked list, </a:t>
            </a:r>
            <a:r>
              <a:rPr lang="da-DK" sz="2800" dirty="0" smtClean="0"/>
              <a:t>yaitu: </a:t>
            </a:r>
            <a:r>
              <a:rPr lang="fi-FI" sz="2800" dirty="0" smtClean="0"/>
              <a:t>pengaksesan </a:t>
            </a:r>
            <a:r>
              <a:rPr lang="fi-FI" sz="2800" dirty="0"/>
              <a:t>hanya dilakukan satu </a:t>
            </a:r>
            <a:r>
              <a:rPr lang="fi-FI" sz="2800" dirty="0" smtClean="0"/>
              <a:t>arah.</a:t>
            </a:r>
            <a:endParaRPr lang="fi-FI" sz="2800" dirty="0"/>
          </a:p>
          <a:p>
            <a:r>
              <a:rPr lang="en-US" sz="2800" dirty="0" smtClean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 smtClean="0"/>
              <a:t>fasilitas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memudahkan</a:t>
            </a:r>
            <a:r>
              <a:rPr lang="en-US" sz="2800" dirty="0"/>
              <a:t> </a:t>
            </a:r>
            <a:r>
              <a:rPr lang="en-US" sz="2800" dirty="0" err="1" smtClean="0"/>
              <a:t>pengaksesan</a:t>
            </a:r>
            <a:r>
              <a:rPr lang="en-US" sz="2800" dirty="0"/>
              <a:t> </a:t>
            </a:r>
            <a:r>
              <a:rPr lang="en-US" sz="2800" dirty="0" smtClean="0"/>
              <a:t>data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bolak</a:t>
            </a:r>
            <a:r>
              <a:rPr lang="en-US" sz="2800" dirty="0"/>
              <a:t> </a:t>
            </a:r>
            <a:r>
              <a:rPr lang="en-US" sz="2800" dirty="0" err="1"/>
              <a:t>balik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 smtClean="0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pengurutan</a:t>
            </a:r>
            <a:r>
              <a:rPr lang="en-US" sz="2800" dirty="0" smtClean="0"/>
              <a:t> </a:t>
            </a:r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527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/>
              <a:t>First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81000" y="2780180"/>
            <a:ext cx="4572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574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9624" y="1922930"/>
            <a:ext cx="6858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980080"/>
            <a:ext cx="7620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278018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54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86200" y="278018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2000" y="278018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382000" y="278018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2800" y="278018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62600" y="289448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562600" y="300878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9600" y="2180105"/>
            <a:ext cx="327660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82000" y="2208680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2171700" y="3440767"/>
            <a:ext cx="2514600" cy="400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Next(P)=NIL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219200" y="3180230"/>
            <a:ext cx="4572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429000" y="2780180"/>
            <a:ext cx="4572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57400" y="2800350"/>
            <a:ext cx="4572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8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0"/>
            <a:ext cx="8534400" cy="7429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Selengkapnya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 Diktat </a:t>
            </a:r>
            <a:r>
              <a:rPr lang="en-US" dirty="0" err="1"/>
              <a:t>Struktur</a:t>
            </a:r>
            <a:r>
              <a:rPr lang="en-US" dirty="0"/>
              <a:t> Data </a:t>
            </a:r>
          </a:p>
        </p:txBody>
      </p:sp>
      <p:sp>
        <p:nvSpPr>
          <p:cNvPr id="4" name="Smiley Face 3"/>
          <p:cNvSpPr/>
          <p:nvPr/>
        </p:nvSpPr>
        <p:spPr>
          <a:xfrm>
            <a:off x="4105835" y="2800350"/>
            <a:ext cx="1295400" cy="97155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7400"/>
            <a:ext cx="8229600" cy="742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err="1" smtClean="0"/>
              <a:t>Sekian</a:t>
            </a:r>
            <a:r>
              <a:rPr lang="en-US" sz="4800" dirty="0" smtClean="0"/>
              <a:t> </a:t>
            </a:r>
            <a:r>
              <a:rPr lang="en-US" sz="4800" dirty="0" err="1" smtClean="0"/>
              <a:t>Terimakasih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099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Double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Double Pointer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:</a:t>
            </a:r>
          </a:p>
          <a:p>
            <a:pPr lvl="1"/>
            <a:r>
              <a:rPr lang="en-US" sz="2400" dirty="0" smtClean="0"/>
              <a:t> Info </a:t>
            </a:r>
            <a:r>
              <a:rPr lang="en-US" sz="2400" dirty="0"/>
              <a:t>(</a:t>
            </a:r>
            <a:r>
              <a:rPr lang="en-US" sz="2400" dirty="0" err="1"/>
              <a:t>isi</a:t>
            </a:r>
            <a:r>
              <a:rPr lang="en-US" sz="2400" dirty="0"/>
              <a:t> linked list)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err="1"/>
              <a:t>Prev</a:t>
            </a:r>
            <a:r>
              <a:rPr lang="en-US" sz="2400" dirty="0"/>
              <a:t> (</a:t>
            </a:r>
            <a:r>
              <a:rPr lang="en-US" sz="2400" dirty="0" err="1"/>
              <a:t>menunjuk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Next (</a:t>
            </a:r>
            <a:r>
              <a:rPr lang="en-US" sz="2400" dirty="0" err="1"/>
              <a:t>menunjuk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sesudah</a:t>
            </a:r>
            <a:r>
              <a:rPr lang="en-US" sz="24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3141569"/>
            <a:ext cx="259080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3141569"/>
            <a:ext cx="5334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3141569"/>
            <a:ext cx="5334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53200" y="334159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133600" y="334159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1219200" y="3257550"/>
            <a:ext cx="10668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PREV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162800" y="3255869"/>
            <a:ext cx="10668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00050"/>
            <a:ext cx="7315200" cy="742950"/>
          </a:xfrm>
        </p:spPr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List Double Pointer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smtClean="0"/>
              <a:t>	: </a:t>
            </a:r>
            <a:r>
              <a:rPr lang="en-US" dirty="0"/>
              <a:t>First(L)</a:t>
            </a:r>
          </a:p>
          <a:p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smtClean="0"/>
              <a:t>	: </a:t>
            </a:r>
            <a:r>
              <a:rPr lang="en-US" dirty="0"/>
              <a:t>Last(L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List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smtClean="0"/>
              <a:t>		: </a:t>
            </a:r>
            <a:r>
              <a:rPr lang="en-US" dirty="0"/>
              <a:t>First(L) = </a:t>
            </a:r>
            <a:r>
              <a:rPr lang="en-US" dirty="0" smtClean="0"/>
              <a:t>Nil</a:t>
            </a:r>
            <a:r>
              <a:rPr lang="id-ID" dirty="0" smtClean="0"/>
              <a:t>; Last(L) = Nil;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address P yang </a:t>
            </a:r>
            <a:r>
              <a:rPr lang="en-US" dirty="0" err="1"/>
              <a:t>merupakan</a:t>
            </a:r>
            <a:r>
              <a:rPr lang="en-US" dirty="0"/>
              <a:t> address </a:t>
            </a:r>
            <a:r>
              <a:rPr lang="en-US" dirty="0" err="1"/>
              <a:t>elemen</a:t>
            </a:r>
            <a:r>
              <a:rPr lang="en-US" dirty="0"/>
              <a:t> list,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endParaRPr lang="en-US" dirty="0"/>
          </a:p>
          <a:p>
            <a:pPr lvl="1"/>
            <a:r>
              <a:rPr lang="en-US" dirty="0"/>
              <a:t>Next(P)</a:t>
            </a:r>
          </a:p>
          <a:p>
            <a:pPr lvl="1"/>
            <a:r>
              <a:rPr lang="en-US" dirty="0" err="1"/>
              <a:t>Prev</a:t>
            </a:r>
            <a:r>
              <a:rPr lang="en-US" dirty="0"/>
              <a:t>(P)</a:t>
            </a:r>
          </a:p>
          <a:p>
            <a:pPr lvl="1"/>
            <a:r>
              <a:rPr lang="en-US" dirty="0"/>
              <a:t>Info(P)</a:t>
            </a:r>
          </a:p>
        </p:txBody>
      </p:sp>
    </p:spTree>
    <p:extLst>
      <p:ext uri="{BB962C8B-B14F-4D97-AF65-F5344CB8AC3E}">
        <p14:creationId xmlns:p14="http://schemas.microsoft.com/office/powerpoint/2010/main" val="19565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First(L) = Last(P) = Nil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6910" y="1771650"/>
            <a:ext cx="760445" cy="5353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736910" y="1771650"/>
            <a:ext cx="760445" cy="53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3684815" y="2432370"/>
            <a:ext cx="1774371" cy="4460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84814" y="2780820"/>
            <a:ext cx="1774371" cy="4460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dengan</a:t>
            </a:r>
            <a:r>
              <a:rPr lang="en-US" dirty="0" smtClean="0"/>
              <a:t> 1 </a:t>
            </a:r>
            <a:r>
              <a:rPr lang="en-US" dirty="0" err="1" smtClean="0"/>
              <a:t>elemen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First(L)=Last(L)</a:t>
            </a:r>
          </a:p>
          <a:p>
            <a:r>
              <a:rPr lang="en-US" dirty="0"/>
              <a:t>Next(First(L))=Nil</a:t>
            </a:r>
          </a:p>
          <a:p>
            <a:r>
              <a:rPr lang="en-US" dirty="0" err="1"/>
              <a:t>Prev</a:t>
            </a:r>
            <a:r>
              <a:rPr lang="en-US" dirty="0"/>
              <a:t>(First(L))=Nil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95600" y="32004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95600" y="320040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72000" y="320040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72000" y="320040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257550"/>
            <a:ext cx="6858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1200" y="3257550"/>
            <a:ext cx="7620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320040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2209800" y="33718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29200" y="337185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id-ID" dirty="0" smtClean="0"/>
              <a:t>lebih dari 1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524" y="3086100"/>
            <a:ext cx="3429000" cy="14859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Next(First(L</a:t>
            </a:r>
            <a:r>
              <a:rPr lang="en-US" dirty="0" smtClean="0"/>
              <a:t>))</a:t>
            </a:r>
            <a:r>
              <a:rPr lang="id-ID" dirty="0" smtClean="0"/>
              <a:t> </a:t>
            </a:r>
            <a:r>
              <a:rPr lang="en-US" dirty="0" smtClean="0"/>
              <a:t>!=</a:t>
            </a:r>
            <a:r>
              <a:rPr lang="id-ID" dirty="0" smtClean="0"/>
              <a:t> </a:t>
            </a:r>
            <a:r>
              <a:rPr lang="en-US" dirty="0" smtClean="0"/>
              <a:t>Nil</a:t>
            </a:r>
            <a:endParaRPr lang="en-US" dirty="0"/>
          </a:p>
          <a:p>
            <a:r>
              <a:rPr lang="en-US" dirty="0" err="1"/>
              <a:t>Prev</a:t>
            </a:r>
            <a:r>
              <a:rPr lang="en-US" dirty="0"/>
              <a:t>(First(L</a:t>
            </a:r>
            <a:r>
              <a:rPr lang="en-US" dirty="0" smtClean="0"/>
              <a:t>))</a:t>
            </a:r>
            <a:r>
              <a:rPr lang="id-ID" dirty="0" smtClean="0"/>
              <a:t> </a:t>
            </a:r>
            <a:r>
              <a:rPr lang="en-US" dirty="0" smtClean="0"/>
              <a:t>=</a:t>
            </a:r>
            <a:r>
              <a:rPr lang="id-ID" dirty="0" smtClean="0"/>
              <a:t> </a:t>
            </a:r>
            <a:r>
              <a:rPr lang="en-US" dirty="0" smtClean="0"/>
              <a:t>Nil</a:t>
            </a:r>
            <a:endParaRPr lang="en-US" dirty="0"/>
          </a:p>
          <a:p>
            <a:r>
              <a:rPr lang="en-US" dirty="0"/>
              <a:t>Next(Last(L</a:t>
            </a:r>
            <a:r>
              <a:rPr lang="en-US" dirty="0" smtClean="0"/>
              <a:t>))</a:t>
            </a:r>
            <a:r>
              <a:rPr lang="id-ID" dirty="0" smtClean="0"/>
              <a:t> </a:t>
            </a:r>
            <a:r>
              <a:rPr lang="en-US" dirty="0" smtClean="0"/>
              <a:t>=</a:t>
            </a:r>
            <a:r>
              <a:rPr lang="id-ID" dirty="0" smtClean="0"/>
              <a:t> </a:t>
            </a:r>
            <a:r>
              <a:rPr lang="en-US" dirty="0" smtClean="0"/>
              <a:t>Nil</a:t>
            </a:r>
            <a:endParaRPr lang="en-US" dirty="0"/>
          </a:p>
          <a:p>
            <a:r>
              <a:rPr lang="en-US" dirty="0" err="1"/>
              <a:t>Prev</a:t>
            </a:r>
            <a:r>
              <a:rPr lang="en-US" dirty="0"/>
              <a:t>(Last(L</a:t>
            </a:r>
            <a:r>
              <a:rPr lang="en-US" dirty="0" smtClean="0"/>
              <a:t>))</a:t>
            </a:r>
            <a:r>
              <a:rPr lang="id-ID" dirty="0" smtClean="0"/>
              <a:t> </a:t>
            </a:r>
            <a:r>
              <a:rPr lang="en-US" dirty="0" smtClean="0"/>
              <a:t>!=</a:t>
            </a:r>
            <a:r>
              <a:rPr lang="id-ID" dirty="0" smtClean="0"/>
              <a:t> </a:t>
            </a:r>
            <a:r>
              <a:rPr lang="en-US" dirty="0" smtClean="0"/>
              <a:t>Nil</a:t>
            </a:r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00025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81000" y="2000250"/>
            <a:ext cx="4572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57400" y="200025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9624" y="1143000"/>
            <a:ext cx="6858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200150"/>
            <a:ext cx="762000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200025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200025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5400" y="200025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86200" y="200025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200025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2000" y="2000250"/>
            <a:ext cx="457200" cy="342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382000" y="200025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2800" y="2000250"/>
            <a:ext cx="12192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14600" y="211455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62600" y="21145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514600" y="222885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562600" y="22288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9600" y="140017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82000" y="1428750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1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733800" cy="3505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true 1</a:t>
            </a:r>
          </a:p>
          <a:p>
            <a:pPr marL="0" indent="0">
              <a:buNone/>
            </a:pPr>
            <a:r>
              <a:rPr lang="en-US" dirty="0"/>
              <a:t>#define false 0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boolean</a:t>
            </a:r>
            <a:r>
              <a:rPr lang="en-US" dirty="0"/>
              <a:t> unsigned char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infotype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ElmtList</a:t>
            </a:r>
            <a:r>
              <a:rPr lang="en-US" dirty="0"/>
              <a:t> *address;</a:t>
            </a:r>
          </a:p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ElmtList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infotype</a:t>
            </a:r>
            <a:r>
              <a:rPr lang="en-US" dirty="0"/>
              <a:t> Info;</a:t>
            </a:r>
          </a:p>
          <a:p>
            <a:pPr marL="0" indent="0">
              <a:buNone/>
            </a:pPr>
            <a:r>
              <a:rPr lang="en-US" dirty="0"/>
              <a:t>    address Next;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err="1"/>
              <a:t>ElmtList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352550"/>
            <a:ext cx="3733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700" dirty="0" err="1" smtClean="0"/>
              <a:t>typedef</a:t>
            </a:r>
            <a:r>
              <a:rPr lang="en-US" sz="1700" dirty="0" smtClean="0"/>
              <a:t> </a:t>
            </a:r>
            <a:r>
              <a:rPr lang="en-US" sz="1700" dirty="0" err="1" smtClean="0"/>
              <a:t>struct</a:t>
            </a:r>
            <a:r>
              <a:rPr lang="en-US" sz="1700" dirty="0" smtClean="0"/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dirty="0" smtClean="0"/>
              <a:t>    address First;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dirty="0" smtClean="0"/>
              <a:t>}List;</a:t>
            </a:r>
          </a:p>
          <a:p>
            <a:pPr marL="0" indent="0">
              <a:buFont typeface="Arial" pitchFamily="34" charset="0"/>
              <a:buNone/>
            </a:pPr>
            <a:endParaRPr lang="en-US" sz="1700" dirty="0" smtClean="0"/>
          </a:p>
          <a:p>
            <a:pPr marL="0" indent="0">
              <a:buFont typeface="Arial" pitchFamily="34" charset="0"/>
              <a:buNone/>
            </a:pPr>
            <a:r>
              <a:rPr lang="en-US" sz="1700" dirty="0" smtClean="0"/>
              <a:t>#define Info(P) (P)-&gt;Info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dirty="0" smtClean="0"/>
              <a:t>#define Next(P) (P)-&gt;Next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dirty="0" smtClean="0"/>
              <a:t>#define First(L) (L).First</a:t>
            </a:r>
          </a:p>
          <a:p>
            <a:pPr marL="0" indent="0">
              <a:buFont typeface="Arial" pitchFamily="34" charset="0"/>
              <a:buNone/>
            </a:pPr>
            <a:r>
              <a:rPr lang="en-US" sz="1700" dirty="0" smtClean="0"/>
              <a:t>#define Nil NULL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7995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Perbedaan</a:t>
            </a:r>
            <a:r>
              <a:rPr lang="en-US" sz="3200" dirty="0" smtClean="0"/>
              <a:t> List </a:t>
            </a:r>
            <a:r>
              <a:rPr lang="id-ID" sz="3200" dirty="0" smtClean="0"/>
              <a:t>Eksplisit</a:t>
            </a:r>
            <a:r>
              <a:rPr lang="en-US" sz="3200" dirty="0" smtClean="0"/>
              <a:t> &amp;  </a:t>
            </a:r>
            <a:r>
              <a:rPr lang="en-US" sz="3200" dirty="0"/>
              <a:t>List Double Pointer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91227"/>
              </p:ext>
            </p:extLst>
          </p:nvPr>
        </p:nvGraphicFramePr>
        <p:xfrm>
          <a:off x="457200" y="1200150"/>
          <a:ext cx="784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Eksplisit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Double Pointer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4" t="31250" r="56606" b="24802"/>
          <a:stretch/>
        </p:blipFill>
        <p:spPr bwMode="auto">
          <a:xfrm>
            <a:off x="4419600" y="1657350"/>
            <a:ext cx="386897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3" t="22656" r="58836" b="29687"/>
          <a:stretch/>
        </p:blipFill>
        <p:spPr bwMode="auto">
          <a:xfrm>
            <a:off x="609600" y="1581150"/>
            <a:ext cx="3091541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69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424</TotalTime>
  <Words>476</Words>
  <Application>Microsoft Office PowerPoint</Application>
  <PresentationFormat>On-screen Show (16:9)</PresentationFormat>
  <Paragraphs>147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Clarity</vt:lpstr>
      <vt:lpstr>List Double Pointer</vt:lpstr>
      <vt:lpstr>Latar Belakang</vt:lpstr>
      <vt:lpstr>List Double Pointer</vt:lpstr>
      <vt:lpstr>Representasi List Double Pointer</vt:lpstr>
      <vt:lpstr>List dengan elemen kosong</vt:lpstr>
      <vt:lpstr>List dengan 1 elemen</vt:lpstr>
      <vt:lpstr>List dengan lebih dari 1 elemen</vt:lpstr>
      <vt:lpstr>Header</vt:lpstr>
      <vt:lpstr>Perbedaan List Eksplisit &amp;  List Double Pointer </vt:lpstr>
      <vt:lpstr>Insert First</vt:lpstr>
      <vt:lpstr>Insert First</vt:lpstr>
      <vt:lpstr>Insert First</vt:lpstr>
      <vt:lpstr>Insert First</vt:lpstr>
      <vt:lpstr>Insert First</vt:lpstr>
      <vt:lpstr>Delete First</vt:lpstr>
      <vt:lpstr>Delete First</vt:lpstr>
      <vt:lpstr>Delete First</vt:lpstr>
      <vt:lpstr>Materi Pertemuan Selanjutnya</vt:lpstr>
      <vt:lpstr>Delete First</vt:lpstr>
      <vt:lpstr>Delete First</vt:lpstr>
      <vt:lpstr>Selengkapnya Pelajari Diktat Struktur Data </vt:lpstr>
      <vt:lpstr>Sekian 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Double Pointer</dc:title>
  <dc:creator>indika</dc:creator>
  <cp:lastModifiedBy>LABDAS</cp:lastModifiedBy>
  <cp:revision>32</cp:revision>
  <dcterms:created xsi:type="dcterms:W3CDTF">2016-09-08T02:28:20Z</dcterms:created>
  <dcterms:modified xsi:type="dcterms:W3CDTF">2016-11-21T02:32:44Z</dcterms:modified>
</cp:coreProperties>
</file>