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6" r:id="rId7"/>
    <p:sldId id="263" r:id="rId8"/>
    <p:sldId id="267" r:id="rId9"/>
    <p:sldId id="269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942"/>
    <a:srgbClr val="F4C336"/>
    <a:srgbClr val="109A8D"/>
    <a:srgbClr val="45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ryptCreep Heavy BB" panose="0200050600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78952"/>
            <a:ext cx="12192000" cy="501650"/>
          </a:xfrm>
          <a:prstGeom prst="rect">
            <a:avLst/>
          </a:prstGeom>
          <a:solidFill>
            <a:srgbClr val="3039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 userDrawn="1"/>
        </p:nvSpPr>
        <p:spPr>
          <a:xfrm>
            <a:off x="5314950" y="24566"/>
            <a:ext cx="1371600" cy="501650"/>
          </a:xfrm>
          <a:prstGeom prst="triangle">
            <a:avLst/>
          </a:prstGeom>
          <a:solidFill>
            <a:srgbClr val="109A8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28575">
            <a:solidFill>
              <a:srgbClr val="F4C33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5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818040"/>
            <a:ext cx="12192000" cy="4032702"/>
          </a:xfrm>
          <a:prstGeom prst="rect">
            <a:avLst/>
          </a:prstGeom>
          <a:solidFill>
            <a:srgbClr val="303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47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abo Drive" panose="020B080603090205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2514"/>
            <a:ext cx="10515600" cy="31144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039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314950" y="6356350"/>
            <a:ext cx="1371600" cy="501650"/>
          </a:xfrm>
          <a:prstGeom prst="triangle">
            <a:avLst/>
          </a:prstGeom>
          <a:solidFill>
            <a:srgbClr val="109A8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42648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abo Drive" panose="020B080603090205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3773714"/>
            <a:ext cx="10515600" cy="2403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3581398" y="0"/>
            <a:ext cx="8610602" cy="6858000"/>
          </a:xfrm>
          <a:prstGeom prst="rect">
            <a:avLst/>
          </a:prstGeom>
          <a:solidFill>
            <a:srgbClr val="303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672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93457" y="1372960"/>
            <a:ext cx="7006772" cy="157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3893457" y="3167515"/>
            <a:ext cx="7006772" cy="157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3893457" y="4962070"/>
            <a:ext cx="7006772" cy="157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09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79C1-DE79-4BF7-989B-D4DD0F36954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80E5-FAD5-404B-B979-A62AE0C2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629" y="1122363"/>
            <a:ext cx="12453258" cy="2387600"/>
          </a:xfrm>
        </p:spPr>
        <p:txBody>
          <a:bodyPr/>
          <a:lstStyle/>
          <a:p>
            <a:r>
              <a:rPr lang="en-US" dirty="0" err="1" smtClean="0">
                <a:latin typeface="Gabo Drive" panose="020B0806030902050204" pitchFamily="34" charset="0"/>
              </a:rPr>
              <a:t>Representasi</a:t>
            </a:r>
            <a:r>
              <a:rPr lang="en-US" dirty="0" smtClean="0">
                <a:latin typeface="Gabo Drive" panose="020B0806030902050204" pitchFamily="34" charset="0"/>
              </a:rPr>
              <a:t> </a:t>
            </a:r>
            <a:r>
              <a:rPr lang="en-US" dirty="0" err="1" smtClean="0">
                <a:latin typeface="Gabo Drive" panose="020B0806030902050204" pitchFamily="34" charset="0"/>
              </a:rPr>
              <a:t>Fisik</a:t>
            </a:r>
            <a:r>
              <a:rPr lang="en-US" dirty="0" smtClean="0">
                <a:latin typeface="Gabo Drive" panose="020B0806030902050204" pitchFamily="34" charset="0"/>
              </a:rPr>
              <a:t> List Linier</a:t>
            </a:r>
            <a:endParaRPr lang="en-US" dirty="0">
              <a:latin typeface="Gabo Drive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IPG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7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Kontigu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264" t="29435" r="6307" b="18131"/>
          <a:stretch/>
        </p:blipFill>
        <p:spPr>
          <a:xfrm>
            <a:off x="2526659" y="1498599"/>
            <a:ext cx="7138682" cy="45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2524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Thank’s</a:t>
            </a:r>
            <a:r>
              <a:rPr lang="en-US" dirty="0" smtClean="0">
                <a:solidFill>
                  <a:schemeClr val="bg1"/>
                </a:solidFill>
              </a:rPr>
              <a:t> for your Attention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317" y="4992914"/>
            <a:ext cx="7460343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Linier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688" y="3050818"/>
            <a:ext cx="10515600" cy="311444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Definisi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List linier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adalah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sekumpulan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elemen</a:t>
            </a:r>
            <a:r>
              <a:rPr lang="id-ID" sz="240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bg1">
                    <a:lumMod val="95000"/>
                  </a:schemeClr>
                </a:solidFill>
              </a:rPr>
              <a:t>ber-typesama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yang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mempunyai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keterurutan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tertentu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setiap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elemennya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terdiri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dari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dua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bagian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yaitu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mengenai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elemennya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mengenai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alamat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elemen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suksesornya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ElmtList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&lt; Info :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InfoType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Next : address &gt;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7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Bentuk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sketsa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Representasi</a:t>
            </a:r>
            <a:r>
              <a:rPr lang="en-US" sz="4000" dirty="0" smtClean="0">
                <a:solidFill>
                  <a:schemeClr val="bg1"/>
                </a:solidFill>
              </a:rPr>
              <a:t> List Linier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78742" y="4589463"/>
            <a:ext cx="7547429" cy="1500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Elemen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pertama</a:t>
            </a:r>
            <a:r>
              <a:rPr lang="en-US" dirty="0" smtClean="0">
                <a:solidFill>
                  <a:schemeClr val="bg1"/>
                </a:solidFill>
              </a:rPr>
              <a:t> 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Elemen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terakhir</a:t>
            </a:r>
            <a:r>
              <a:rPr lang="en-US" dirty="0" smtClean="0">
                <a:solidFill>
                  <a:schemeClr val="bg1"/>
                </a:solidFill>
              </a:rPr>
              <a:t> 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List </a:t>
            </a:r>
            <a:r>
              <a:rPr lang="en-US" dirty="0" err="1" smtClean="0">
                <a:solidFill>
                  <a:schemeClr val="bg1"/>
                </a:solidFill>
              </a:rPr>
              <a:t>kosong</a:t>
            </a:r>
            <a:r>
              <a:rPr lang="en-US" dirty="0" smtClean="0">
                <a:solidFill>
                  <a:schemeClr val="bg1"/>
                </a:solidFill>
              </a:rPr>
              <a:t>  ???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7152" t="36855" r="11813" b="26240"/>
          <a:stretch/>
        </p:blipFill>
        <p:spPr>
          <a:xfrm>
            <a:off x="3585028" y="812800"/>
            <a:ext cx="5355772" cy="2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REPRESENTASI FISIK LIST LINIER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Representasi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Berkait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Pointer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Tabel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Representasi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Kontigu</a:t>
            </a:r>
            <a:r>
              <a:rPr lang="en-US" dirty="0" smtClean="0">
                <a:solidFill>
                  <a:schemeClr val="bg1"/>
                </a:solidFill>
              </a:rPr>
              <a:t> -&gt;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Tabel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Berkait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Memanfaatkan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struktur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“pointer”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First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secara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i="1" u="sng" dirty="0" err="1" smtClean="0">
                <a:solidFill>
                  <a:schemeClr val="bg1">
                    <a:lumMod val="85000"/>
                  </a:schemeClr>
                </a:solidFill>
              </a:rPr>
              <a:t>eksplisit</a:t>
            </a:r>
            <a:endParaRPr lang="en-US" b="1" i="1" u="sng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i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731" t="46293" r="19036" b="22435"/>
          <a:stretch/>
        </p:blipFill>
        <p:spPr>
          <a:xfrm>
            <a:off x="6379030" y="3244779"/>
            <a:ext cx="5355770" cy="26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98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Berkait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Memanfaatkan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struktur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“pointer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”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First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secara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i="1" u="sng" dirty="0" err="1" smtClean="0">
                <a:solidFill>
                  <a:schemeClr val="bg1">
                    <a:lumMod val="85000"/>
                  </a:schemeClr>
                </a:solidFill>
              </a:rPr>
              <a:t>implisit</a:t>
            </a:r>
            <a:endParaRPr lang="en-US" b="1" i="1" u="sng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i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270" t="38891" r="19610" b="29451"/>
          <a:stretch/>
        </p:blipFill>
        <p:spPr>
          <a:xfrm>
            <a:off x="6787166" y="3503053"/>
            <a:ext cx="4262907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905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4456627"/>
            <a:ext cx="10515600" cy="8235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Rep. </a:t>
            </a:r>
            <a:r>
              <a:rPr lang="en-US" sz="4000" dirty="0" err="1" smtClean="0"/>
              <a:t>Berkait</a:t>
            </a:r>
            <a:r>
              <a:rPr lang="en-US" sz="4000" dirty="0" smtClean="0"/>
              <a:t> dg </a:t>
            </a:r>
            <a:r>
              <a:rPr lang="en-US" sz="4000" dirty="0" err="1" smtClean="0"/>
              <a:t>Tabe</a:t>
            </a:r>
            <a:r>
              <a:rPr lang="en-US" sz="4000" dirty="0" err="1"/>
              <a:t>l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670" t="20221" r="10612" b="31113"/>
          <a:stretch/>
        </p:blipFill>
        <p:spPr>
          <a:xfrm>
            <a:off x="1085491" y="333642"/>
            <a:ext cx="4863547" cy="3286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11" t="26698" r="5740" b="25225"/>
          <a:stretch/>
        </p:blipFill>
        <p:spPr>
          <a:xfrm>
            <a:off x="6785118" y="304800"/>
            <a:ext cx="5234608" cy="3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Kontigu</a:t>
            </a:r>
            <a:r>
              <a:rPr lang="en-US" dirty="0" smtClean="0"/>
              <a:t> dg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858"/>
            <a:ext cx="10515600" cy="4544106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Mengandung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info(P)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lagi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strike="sngStrike" dirty="0" smtClean="0">
                <a:solidFill>
                  <a:schemeClr val="bg1">
                    <a:lumMod val="95000"/>
                  </a:schemeClr>
                </a:solidFill>
              </a:rPr>
              <a:t>Next(P)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Cara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mengetahui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elemen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terakhir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alamatnya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P=N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lokasi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table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tempat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menyimpan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elemen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terakhir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Memiliki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First(L)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Last(L)</a:t>
            </a: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Representasi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Fisik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Tabel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60" t="17601" b="21468"/>
          <a:stretch/>
        </p:blipFill>
        <p:spPr>
          <a:xfrm>
            <a:off x="2302771" y="152400"/>
            <a:ext cx="7586457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120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CryptCreep Heavy BB</vt:lpstr>
      <vt:lpstr>Gabo Drive</vt:lpstr>
      <vt:lpstr>Office Theme</vt:lpstr>
      <vt:lpstr>Representasi Fisik List Linier</vt:lpstr>
      <vt:lpstr>List Linier ?</vt:lpstr>
      <vt:lpstr>Bentuk sketsa Representasi List Linier</vt:lpstr>
      <vt:lpstr>REPRESENTASI FISIK LIST LINIER</vt:lpstr>
      <vt:lpstr>Representasi Berkait dengan Pointer</vt:lpstr>
      <vt:lpstr>Representasi Berkait dengan Pointer</vt:lpstr>
      <vt:lpstr>Rep. Berkait dg Tabel</vt:lpstr>
      <vt:lpstr>Representasi Fisik secara Kontigu dg Tabel</vt:lpstr>
      <vt:lpstr>PowerPoint Presentation</vt:lpstr>
      <vt:lpstr>Perbedaan Representasi Kontigu</vt:lpstr>
      <vt:lpstr>Thank’s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Variasi list linier</dc:title>
  <dc:creator>System32</dc:creator>
  <cp:lastModifiedBy>Labdas</cp:lastModifiedBy>
  <cp:revision>22</cp:revision>
  <dcterms:created xsi:type="dcterms:W3CDTF">2015-10-17T02:01:49Z</dcterms:created>
  <dcterms:modified xsi:type="dcterms:W3CDTF">2015-10-19T05:33:56Z</dcterms:modified>
</cp:coreProperties>
</file>