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1B94C0-89C0-4C94-9EE3-D2070852CB30}" type="datetimeFigureOut">
              <a:rPr lang="id-ID" smtClean="0"/>
              <a:pPr/>
              <a:t>12/11/2014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090B0D4-4943-4B77-886A-9189DA1CACB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1B94C0-89C0-4C94-9EE3-D2070852CB30}" type="datetimeFigureOut">
              <a:rPr lang="id-ID" smtClean="0"/>
              <a:pPr/>
              <a:t>12/11/2014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90B0D4-4943-4B77-886A-9189DA1CACB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1B94C0-89C0-4C94-9EE3-D2070852CB30}" type="datetimeFigureOut">
              <a:rPr lang="id-ID" smtClean="0"/>
              <a:pPr/>
              <a:t>12/11/2014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90B0D4-4943-4B77-886A-9189DA1CACB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1B94C0-89C0-4C94-9EE3-D2070852CB30}" type="datetimeFigureOut">
              <a:rPr lang="id-ID" smtClean="0"/>
              <a:pPr/>
              <a:t>12/11/2014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90B0D4-4943-4B77-886A-9189DA1CACB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1B94C0-89C0-4C94-9EE3-D2070852CB30}" type="datetimeFigureOut">
              <a:rPr lang="id-ID" smtClean="0"/>
              <a:pPr/>
              <a:t>12/11/2014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90B0D4-4943-4B77-886A-9189DA1CACB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1B94C0-89C0-4C94-9EE3-D2070852CB30}" type="datetimeFigureOut">
              <a:rPr lang="id-ID" smtClean="0"/>
              <a:pPr/>
              <a:t>12/11/2014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90B0D4-4943-4B77-886A-9189DA1CACB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1B94C0-89C0-4C94-9EE3-D2070852CB30}" type="datetimeFigureOut">
              <a:rPr lang="id-ID" smtClean="0"/>
              <a:pPr/>
              <a:t>12/11/2014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90B0D4-4943-4B77-886A-9189DA1CACB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1B94C0-89C0-4C94-9EE3-D2070852CB30}" type="datetimeFigureOut">
              <a:rPr lang="id-ID" smtClean="0"/>
              <a:pPr/>
              <a:t>12/11/2014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90B0D4-4943-4B77-886A-9189DA1CACB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1B94C0-89C0-4C94-9EE3-D2070852CB30}" type="datetimeFigureOut">
              <a:rPr lang="id-ID" smtClean="0"/>
              <a:pPr/>
              <a:t>12/11/2014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90B0D4-4943-4B77-886A-9189DA1CACB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21B94C0-89C0-4C94-9EE3-D2070852CB30}" type="datetimeFigureOut">
              <a:rPr lang="id-ID" smtClean="0"/>
              <a:pPr/>
              <a:t>12/11/2014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90B0D4-4943-4B77-886A-9189DA1CACB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21B94C0-89C0-4C94-9EE3-D2070852CB30}" type="datetimeFigureOut">
              <a:rPr lang="id-ID" smtClean="0"/>
              <a:pPr/>
              <a:t>12/11/2014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090B0D4-4943-4B77-886A-9189DA1CACB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21B94C0-89C0-4C94-9EE3-D2070852CB30}" type="datetimeFigureOut">
              <a:rPr lang="id-ID" smtClean="0"/>
              <a:pPr/>
              <a:t>12/11/2014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090B0D4-4943-4B77-886A-9189DA1CACBB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Link List Sirkuler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MHM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5250" indent="14288" algn="just">
              <a:buNone/>
            </a:pPr>
            <a:r>
              <a:rPr lang="id-ID" sz="3200" dirty="0" smtClean="0"/>
              <a:t>	Link list sirkuler adalah “</a:t>
            </a:r>
            <a:r>
              <a:rPr lang="id-ID" sz="3200" dirty="0" smtClean="0">
                <a:solidFill>
                  <a:schemeClr val="accent2"/>
                </a:solidFill>
              </a:rPr>
              <a:t>Link list” </a:t>
            </a:r>
            <a:r>
              <a:rPr lang="id-ID" sz="3200" dirty="0" smtClean="0"/>
              <a:t>dengan element terakhir dalam list menunjuk pada elemen pertama list.</a:t>
            </a:r>
            <a:endParaRPr lang="id-ID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Penjelasan: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ontent Placeholder 36"/>
          <p:cNvSpPr>
            <a:spLocks noGrp="1"/>
          </p:cNvSpPr>
          <p:nvPr>
            <p:ph idx="1"/>
          </p:nvPr>
        </p:nvSpPr>
        <p:spPr>
          <a:xfrm>
            <a:off x="428596" y="3571876"/>
            <a:ext cx="8258204" cy="2554287"/>
          </a:xfrm>
        </p:spPr>
        <p:txBody>
          <a:bodyPr>
            <a:normAutofit/>
          </a:bodyPr>
          <a:lstStyle/>
          <a:p>
            <a:pPr marL="177800" indent="-68263">
              <a:buNone/>
            </a:pPr>
            <a:r>
              <a:rPr lang="id-ID" sz="2800" dirty="0" smtClean="0"/>
              <a:t>Elemen terakhir menunjuk ke elemen pertama (First L)</a:t>
            </a:r>
            <a:endParaRPr lang="id-ID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List sirkuler</a:t>
            </a:r>
            <a:endParaRPr lang="id-ID" dirty="0"/>
          </a:p>
        </p:txBody>
      </p:sp>
      <p:grpSp>
        <p:nvGrpSpPr>
          <p:cNvPr id="39" name="Group 38"/>
          <p:cNvGrpSpPr/>
          <p:nvPr/>
        </p:nvGrpSpPr>
        <p:grpSpPr>
          <a:xfrm>
            <a:off x="785786" y="1357298"/>
            <a:ext cx="6715172" cy="1571636"/>
            <a:chOff x="785786" y="1357298"/>
            <a:chExt cx="6715172" cy="1571636"/>
          </a:xfrm>
        </p:grpSpPr>
        <p:cxnSp>
          <p:nvCxnSpPr>
            <p:cNvPr id="26" name="Straight Arrow Connector 25"/>
            <p:cNvCxnSpPr>
              <a:stCxn id="8" idx="3"/>
              <a:endCxn id="4" idx="1"/>
            </p:cNvCxnSpPr>
            <p:nvPr/>
          </p:nvCxnSpPr>
          <p:spPr>
            <a:xfrm>
              <a:off x="1571604" y="2750339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4" idx="3"/>
              <a:endCxn id="11" idx="1"/>
            </p:cNvCxnSpPr>
            <p:nvPr/>
          </p:nvCxnSpPr>
          <p:spPr>
            <a:xfrm>
              <a:off x="2786050" y="2750339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1" idx="3"/>
              <a:endCxn id="14" idx="1"/>
            </p:cNvCxnSpPr>
            <p:nvPr/>
          </p:nvCxnSpPr>
          <p:spPr>
            <a:xfrm>
              <a:off x="4000496" y="2750339"/>
              <a:ext cx="42862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4" idx="3"/>
              <a:endCxn id="18" idx="1"/>
            </p:cNvCxnSpPr>
            <p:nvPr/>
          </p:nvCxnSpPr>
          <p:spPr>
            <a:xfrm>
              <a:off x="5214942" y="2750339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8" idx="3"/>
              <a:endCxn id="21" idx="1"/>
            </p:cNvCxnSpPr>
            <p:nvPr/>
          </p:nvCxnSpPr>
          <p:spPr>
            <a:xfrm>
              <a:off x="6286512" y="2750339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785786" y="1357298"/>
              <a:ext cx="6715172" cy="1571636"/>
              <a:chOff x="785786" y="1357298"/>
              <a:chExt cx="6715172" cy="157163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000232" y="2571744"/>
                <a:ext cx="785818" cy="357190"/>
                <a:chOff x="2428860" y="1928802"/>
                <a:chExt cx="1500198" cy="571504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2428860" y="1928802"/>
                  <a:ext cx="1500198" cy="57150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dirty="0" smtClean="0"/>
                    <a:t>2</a:t>
                  </a:r>
                  <a:endParaRPr lang="id-ID" dirty="0"/>
                </a:p>
              </p:txBody>
            </p:sp>
            <p:cxnSp>
              <p:nvCxnSpPr>
                <p:cNvPr id="5" name="Straight Connector 4"/>
                <p:cNvCxnSpPr/>
                <p:nvPr/>
              </p:nvCxnSpPr>
              <p:spPr>
                <a:xfrm rot="5400000">
                  <a:off x="3215471" y="2213760"/>
                  <a:ext cx="571504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/>
              <p:cNvGrpSpPr/>
              <p:nvPr/>
            </p:nvGrpSpPr>
            <p:grpSpPr>
              <a:xfrm>
                <a:off x="785786" y="2571744"/>
                <a:ext cx="785818" cy="357190"/>
                <a:chOff x="2428861" y="1928802"/>
                <a:chExt cx="1500198" cy="571504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2428861" y="1928802"/>
                  <a:ext cx="1500198" cy="57150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dirty="0"/>
                    <a:t>1</a:t>
                  </a:r>
                </a:p>
              </p:txBody>
            </p:sp>
            <p:cxnSp>
              <p:nvCxnSpPr>
                <p:cNvPr id="9" name="Straight Connector 8"/>
                <p:cNvCxnSpPr/>
                <p:nvPr/>
              </p:nvCxnSpPr>
              <p:spPr>
                <a:xfrm rot="5400000">
                  <a:off x="3215472" y="2213760"/>
                  <a:ext cx="571504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3214678" y="2571744"/>
                <a:ext cx="785818" cy="357190"/>
                <a:chOff x="2428860" y="1928802"/>
                <a:chExt cx="1500198" cy="571504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2428860" y="1928802"/>
                  <a:ext cx="1500198" cy="57150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dirty="0"/>
                    <a:t>3</a:t>
                  </a:r>
                </a:p>
              </p:txBody>
            </p:sp>
            <p:cxnSp>
              <p:nvCxnSpPr>
                <p:cNvPr id="12" name="Straight Connector 11"/>
                <p:cNvCxnSpPr/>
                <p:nvPr/>
              </p:nvCxnSpPr>
              <p:spPr>
                <a:xfrm rot="5400000">
                  <a:off x="3215472" y="2213760"/>
                  <a:ext cx="571504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4429124" y="2571744"/>
                <a:ext cx="785818" cy="357190"/>
                <a:chOff x="2428860" y="1928802"/>
                <a:chExt cx="1500198" cy="571504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2428860" y="1928802"/>
                  <a:ext cx="1500198" cy="57150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dirty="0"/>
                    <a:t>4</a:t>
                  </a:r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 rot="5400000">
                  <a:off x="3215472" y="2213760"/>
                  <a:ext cx="571504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Rectangle 15"/>
              <p:cNvSpPr/>
              <p:nvPr/>
            </p:nvSpPr>
            <p:spPr>
              <a:xfrm>
                <a:off x="785786" y="1357298"/>
                <a:ext cx="1071570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 smtClean="0"/>
                  <a:t>First L</a:t>
                </a:r>
                <a:endParaRPr lang="id-ID" dirty="0"/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5500694" y="2571744"/>
                <a:ext cx="785818" cy="357190"/>
                <a:chOff x="2428860" y="1928802"/>
                <a:chExt cx="1500198" cy="571504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2428860" y="1928802"/>
                  <a:ext cx="1500198" cy="57150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dirty="0" smtClean="0"/>
                    <a:t>5</a:t>
                  </a:r>
                  <a:endParaRPr lang="id-ID" dirty="0"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 rot="5400000">
                  <a:off x="3215472" y="2213760"/>
                  <a:ext cx="571504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6715140" y="2571744"/>
                <a:ext cx="785818" cy="357190"/>
                <a:chOff x="2428860" y="1928802"/>
                <a:chExt cx="1500198" cy="571505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2428860" y="1928802"/>
                  <a:ext cx="1500198" cy="57150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dirty="0" smtClean="0"/>
                    <a:t>6</a:t>
                  </a:r>
                  <a:endParaRPr lang="id-ID" dirty="0"/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 rot="5400000">
                  <a:off x="3215471" y="2213761"/>
                  <a:ext cx="571504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Shape 23"/>
              <p:cNvCxnSpPr>
                <a:stCxn id="16" idx="2"/>
                <a:endCxn id="8" idx="1"/>
              </p:cNvCxnSpPr>
              <p:nvPr/>
            </p:nvCxnSpPr>
            <p:spPr>
              <a:xfrm rot="5400000">
                <a:off x="607192" y="2035959"/>
                <a:ext cx="892975" cy="535785"/>
              </a:xfrm>
              <a:prstGeom prst="bentConnector4">
                <a:avLst>
                  <a:gd name="adj1" fmla="val 40000"/>
                  <a:gd name="adj2" fmla="val 14266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hape 35"/>
              <p:cNvCxnSpPr>
                <a:stCxn id="21" idx="3"/>
                <a:endCxn id="8" idx="2"/>
              </p:cNvCxnSpPr>
              <p:nvPr/>
            </p:nvCxnSpPr>
            <p:spPr>
              <a:xfrm flipH="1">
                <a:off x="1178695" y="2750339"/>
                <a:ext cx="6322263" cy="178595"/>
              </a:xfrm>
              <a:prstGeom prst="bentConnector4">
                <a:avLst>
                  <a:gd name="adj1" fmla="val -3616"/>
                  <a:gd name="adj2" fmla="val 227999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Penggambaran</a:t>
            </a:r>
            <a:endParaRPr lang="id-ID" dirty="0"/>
          </a:p>
        </p:txBody>
      </p:sp>
      <p:sp>
        <p:nvSpPr>
          <p:cNvPr id="4" name="Oval 3"/>
          <p:cNvSpPr/>
          <p:nvPr/>
        </p:nvSpPr>
        <p:spPr>
          <a:xfrm>
            <a:off x="2571736" y="1857364"/>
            <a:ext cx="3929090" cy="364333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List L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1928794" y="3286124"/>
            <a:ext cx="1500198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1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428860" y="1928802"/>
            <a:ext cx="1500198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2</a:t>
            </a:r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5000628" y="1928802"/>
            <a:ext cx="1500198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3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5643570" y="3286124"/>
            <a:ext cx="1500198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4</a:t>
            </a:r>
            <a:endParaRPr lang="id-ID" dirty="0"/>
          </a:p>
        </p:txBody>
      </p:sp>
      <p:sp>
        <p:nvSpPr>
          <p:cNvPr id="9" name="Rectangle 8"/>
          <p:cNvSpPr/>
          <p:nvPr/>
        </p:nvSpPr>
        <p:spPr>
          <a:xfrm>
            <a:off x="5000628" y="4714884"/>
            <a:ext cx="1500198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5</a:t>
            </a:r>
            <a:endParaRPr lang="id-ID" dirty="0"/>
          </a:p>
        </p:txBody>
      </p:sp>
      <p:sp>
        <p:nvSpPr>
          <p:cNvPr id="10" name="Rectangle 9"/>
          <p:cNvSpPr/>
          <p:nvPr/>
        </p:nvSpPr>
        <p:spPr>
          <a:xfrm>
            <a:off x="2357422" y="4714884"/>
            <a:ext cx="1500198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6</a:t>
            </a:r>
            <a:endParaRPr lang="id-ID" dirty="0"/>
          </a:p>
        </p:txBody>
      </p:sp>
      <p:sp>
        <p:nvSpPr>
          <p:cNvPr id="11" name="Rectangle 10"/>
          <p:cNvSpPr/>
          <p:nvPr/>
        </p:nvSpPr>
        <p:spPr>
          <a:xfrm>
            <a:off x="642910" y="2643182"/>
            <a:ext cx="128588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First L</a:t>
            </a:r>
            <a:endParaRPr lang="id-ID" dirty="0"/>
          </a:p>
        </p:txBody>
      </p:sp>
      <p:cxnSp>
        <p:nvCxnSpPr>
          <p:cNvPr id="13" name="Shape 12"/>
          <p:cNvCxnSpPr>
            <a:stCxn id="11" idx="2"/>
            <a:endCxn id="5" idx="1"/>
          </p:cNvCxnSpPr>
          <p:nvPr/>
        </p:nvCxnSpPr>
        <p:spPr>
          <a:xfrm rot="16200000" flipH="1">
            <a:off x="1393009" y="3036091"/>
            <a:ext cx="428628" cy="6429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2786050" y="3571876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3215472" y="221376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5787240" y="221376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501620" y="3571082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5858678" y="4999842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3215472" y="4999842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5" idx="3"/>
            <a:endCxn id="6" idx="1"/>
          </p:cNvCxnSpPr>
          <p:nvPr/>
        </p:nvCxnSpPr>
        <p:spPr>
          <a:xfrm flipH="1" flipV="1">
            <a:off x="2428860" y="2214554"/>
            <a:ext cx="1000132" cy="1357322"/>
          </a:xfrm>
          <a:prstGeom prst="bentConnector5">
            <a:avLst>
              <a:gd name="adj1" fmla="val -22857"/>
              <a:gd name="adj2" fmla="val 50000"/>
              <a:gd name="adj3" fmla="val 1228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" idx="3"/>
            <a:endCxn id="7" idx="1"/>
          </p:cNvCxnSpPr>
          <p:nvPr/>
        </p:nvCxnSpPr>
        <p:spPr>
          <a:xfrm>
            <a:off x="3929058" y="2214554"/>
            <a:ext cx="107157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7" idx="3"/>
            <a:endCxn id="8" idx="1"/>
          </p:cNvCxnSpPr>
          <p:nvPr/>
        </p:nvCxnSpPr>
        <p:spPr>
          <a:xfrm flipH="1">
            <a:off x="5643570" y="2214554"/>
            <a:ext cx="857256" cy="1357322"/>
          </a:xfrm>
          <a:prstGeom prst="bentConnector5">
            <a:avLst>
              <a:gd name="adj1" fmla="val -26666"/>
              <a:gd name="adj2" fmla="val 50000"/>
              <a:gd name="adj3" fmla="val 1266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stCxn id="8" idx="3"/>
            <a:endCxn id="9" idx="1"/>
          </p:cNvCxnSpPr>
          <p:nvPr/>
        </p:nvCxnSpPr>
        <p:spPr>
          <a:xfrm flipH="1">
            <a:off x="5000628" y="3571876"/>
            <a:ext cx="2143140" cy="1428760"/>
          </a:xfrm>
          <a:prstGeom prst="bentConnector5">
            <a:avLst>
              <a:gd name="adj1" fmla="val -10667"/>
              <a:gd name="adj2" fmla="val 50000"/>
              <a:gd name="adj3" fmla="val 1106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9" idx="3"/>
            <a:endCxn id="10" idx="1"/>
          </p:cNvCxnSpPr>
          <p:nvPr/>
        </p:nvCxnSpPr>
        <p:spPr>
          <a:xfrm flipH="1">
            <a:off x="2357422" y="5000636"/>
            <a:ext cx="4143404" cy="1588"/>
          </a:xfrm>
          <a:prstGeom prst="bentConnector5">
            <a:avLst>
              <a:gd name="adj1" fmla="val -5517"/>
              <a:gd name="adj2" fmla="val 32389924"/>
              <a:gd name="adj3" fmla="val 10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10" idx="3"/>
            <a:endCxn id="5" idx="2"/>
          </p:cNvCxnSpPr>
          <p:nvPr/>
        </p:nvCxnSpPr>
        <p:spPr>
          <a:xfrm flipH="1" flipV="1">
            <a:off x="2678893" y="3857628"/>
            <a:ext cx="1178727" cy="1143008"/>
          </a:xfrm>
          <a:prstGeom prst="bentConnector4">
            <a:avLst>
              <a:gd name="adj1" fmla="val -19394"/>
              <a:gd name="adj2" fmla="val 62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insertFirst()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Link List explisit</a:t>
            </a:r>
            <a:endParaRPr lang="id-ID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id-ID" dirty="0" smtClean="0"/>
              <a:t>Link List Sirkuler</a:t>
            </a:r>
            <a:endParaRPr lang="id-ID" dirty="0"/>
          </a:p>
        </p:txBody>
      </p:sp>
      <p:sp>
        <p:nvSpPr>
          <p:cNvPr id="12" name="Rectangle 11"/>
          <p:cNvSpPr/>
          <p:nvPr/>
        </p:nvSpPr>
        <p:spPr>
          <a:xfrm>
            <a:off x="642910" y="2643182"/>
            <a:ext cx="128588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First L</a:t>
            </a:r>
            <a:endParaRPr lang="id-ID" dirty="0"/>
          </a:p>
        </p:txBody>
      </p:sp>
      <p:cxnSp>
        <p:nvCxnSpPr>
          <p:cNvPr id="13" name="Shape 12"/>
          <p:cNvCxnSpPr>
            <a:stCxn id="12" idx="2"/>
          </p:cNvCxnSpPr>
          <p:nvPr/>
        </p:nvCxnSpPr>
        <p:spPr>
          <a:xfrm rot="16200000" flipH="1">
            <a:off x="1393009" y="3036091"/>
            <a:ext cx="428628" cy="64294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2428860" y="1928802"/>
            <a:ext cx="1500198" cy="571504"/>
            <a:chOff x="2428860" y="1928802"/>
            <a:chExt cx="1500198" cy="571504"/>
          </a:xfrm>
        </p:grpSpPr>
        <p:grpSp>
          <p:nvGrpSpPr>
            <p:cNvPr id="11" name="Group 10"/>
            <p:cNvGrpSpPr/>
            <p:nvPr/>
          </p:nvGrpSpPr>
          <p:grpSpPr>
            <a:xfrm>
              <a:off x="2428860" y="1928802"/>
              <a:ext cx="1500198" cy="571504"/>
              <a:chOff x="2428860" y="1928802"/>
              <a:chExt cx="1500198" cy="57150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428860" y="1928802"/>
                <a:ext cx="1500198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 smtClean="0"/>
                  <a:t>2</a:t>
                </a:r>
                <a:endParaRPr lang="id-ID" dirty="0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rot="5400000">
                <a:off x="3215472" y="2213760"/>
                <a:ext cx="57150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/>
            <p:nvPr/>
          </p:nvCxnSpPr>
          <p:spPr>
            <a:xfrm rot="5400000">
              <a:off x="3428992" y="2000240"/>
              <a:ext cx="571504" cy="4286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4714876" y="2857496"/>
            <a:ext cx="128588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First L</a:t>
            </a:r>
            <a:endParaRPr lang="id-ID" dirty="0"/>
          </a:p>
        </p:txBody>
      </p:sp>
      <p:cxnSp>
        <p:nvCxnSpPr>
          <p:cNvPr id="19" name="Shape 18"/>
          <p:cNvCxnSpPr>
            <a:stCxn id="18" idx="2"/>
          </p:cNvCxnSpPr>
          <p:nvPr/>
        </p:nvCxnSpPr>
        <p:spPr>
          <a:xfrm rot="16200000" flipH="1">
            <a:off x="5464975" y="3250405"/>
            <a:ext cx="428628" cy="64294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500826" y="2143116"/>
            <a:ext cx="1500198" cy="571504"/>
            <a:chOff x="2428860" y="1928802"/>
            <a:chExt cx="1500198" cy="571504"/>
          </a:xfrm>
        </p:grpSpPr>
        <p:grpSp>
          <p:nvGrpSpPr>
            <p:cNvPr id="21" name="Group 10"/>
            <p:cNvGrpSpPr/>
            <p:nvPr/>
          </p:nvGrpSpPr>
          <p:grpSpPr>
            <a:xfrm>
              <a:off x="2428860" y="1928802"/>
              <a:ext cx="1500198" cy="571504"/>
              <a:chOff x="2428860" y="1928802"/>
              <a:chExt cx="1500198" cy="57150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428860" y="1928802"/>
                <a:ext cx="1500198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 smtClean="0"/>
                  <a:t>2</a:t>
                </a:r>
                <a:endParaRPr lang="id-ID" dirty="0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rot="5400000">
                <a:off x="3215472" y="2213760"/>
                <a:ext cx="57150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/>
            <p:cNvCxnSpPr/>
            <p:nvPr/>
          </p:nvCxnSpPr>
          <p:spPr>
            <a:xfrm rot="5400000">
              <a:off x="3428992" y="2000240"/>
              <a:ext cx="571504" cy="4286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hape 25"/>
          <p:cNvCxnSpPr/>
          <p:nvPr/>
        </p:nvCxnSpPr>
        <p:spPr>
          <a:xfrm flipH="1">
            <a:off x="6000760" y="3786190"/>
            <a:ext cx="1500198" cy="1588"/>
          </a:xfrm>
          <a:prstGeom prst="bentConnector5">
            <a:avLst>
              <a:gd name="adj1" fmla="val -15238"/>
              <a:gd name="adj2" fmla="val 32389924"/>
              <a:gd name="adj3" fmla="val 11523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143768" y="3643314"/>
            <a:ext cx="357190" cy="428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05365E-6 L -0.05226 0.208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0" y="10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05365E-6 L -0.05226 0.208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0" y="10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deleteFirst()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Link List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id-ID" dirty="0" smtClean="0"/>
              <a:t>Link List Sirkuler</a:t>
            </a:r>
            <a:endParaRPr lang="id-ID" dirty="0"/>
          </a:p>
        </p:txBody>
      </p:sp>
      <p:grpSp>
        <p:nvGrpSpPr>
          <p:cNvPr id="8" name="Group 10"/>
          <p:cNvGrpSpPr/>
          <p:nvPr/>
        </p:nvGrpSpPr>
        <p:grpSpPr>
          <a:xfrm>
            <a:off x="1500166" y="3071810"/>
            <a:ext cx="857256" cy="357190"/>
            <a:chOff x="2428860" y="1928802"/>
            <a:chExt cx="1500198" cy="571504"/>
          </a:xfrm>
        </p:grpSpPr>
        <p:sp>
          <p:nvSpPr>
            <p:cNvPr id="10" name="Rectangle 9"/>
            <p:cNvSpPr/>
            <p:nvPr/>
          </p:nvSpPr>
          <p:spPr>
            <a:xfrm>
              <a:off x="2428860" y="1928802"/>
              <a:ext cx="1500198" cy="571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2</a:t>
              </a:r>
              <a:endParaRPr lang="id-ID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5400000">
              <a:off x="3215472" y="2213760"/>
              <a:ext cx="57150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42910" y="2643182"/>
            <a:ext cx="857256" cy="571504"/>
            <a:chOff x="642910" y="2643182"/>
            <a:chExt cx="1285884" cy="928694"/>
          </a:xfrm>
        </p:grpSpPr>
        <p:sp>
          <p:nvSpPr>
            <p:cNvPr id="12" name="Rectangle 11"/>
            <p:cNvSpPr/>
            <p:nvPr/>
          </p:nvSpPr>
          <p:spPr>
            <a:xfrm>
              <a:off x="642910" y="2643182"/>
              <a:ext cx="1285884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200" dirty="0" smtClean="0"/>
                <a:t>First L</a:t>
              </a:r>
              <a:endParaRPr lang="id-ID" sz="1200" dirty="0"/>
            </a:p>
          </p:txBody>
        </p:sp>
        <p:cxnSp>
          <p:nvCxnSpPr>
            <p:cNvPr id="13" name="Shape 12"/>
            <p:cNvCxnSpPr>
              <a:stCxn id="12" idx="2"/>
            </p:cNvCxnSpPr>
            <p:nvPr/>
          </p:nvCxnSpPr>
          <p:spPr>
            <a:xfrm rot="16200000" flipH="1">
              <a:off x="1393009" y="3036091"/>
              <a:ext cx="428628" cy="64294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/>
          <p:cNvCxnSpPr>
            <a:stCxn id="10" idx="3"/>
            <a:endCxn id="16" idx="1"/>
          </p:cNvCxnSpPr>
          <p:nvPr/>
        </p:nvCxnSpPr>
        <p:spPr>
          <a:xfrm>
            <a:off x="2357422" y="3250405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0"/>
          <p:cNvGrpSpPr/>
          <p:nvPr/>
        </p:nvGrpSpPr>
        <p:grpSpPr>
          <a:xfrm>
            <a:off x="5786446" y="3000372"/>
            <a:ext cx="857256" cy="357190"/>
            <a:chOff x="2428860" y="1928802"/>
            <a:chExt cx="1500198" cy="571504"/>
          </a:xfrm>
        </p:grpSpPr>
        <p:sp>
          <p:nvSpPr>
            <p:cNvPr id="21" name="Rectangle 20"/>
            <p:cNvSpPr/>
            <p:nvPr/>
          </p:nvSpPr>
          <p:spPr>
            <a:xfrm>
              <a:off x="2428860" y="1928802"/>
              <a:ext cx="1500198" cy="571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2</a:t>
              </a:r>
              <a:endParaRPr lang="id-ID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3215472" y="2213760"/>
              <a:ext cx="57150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929190" y="2571744"/>
            <a:ext cx="857256" cy="571504"/>
            <a:chOff x="642910" y="2643182"/>
            <a:chExt cx="1285884" cy="928694"/>
          </a:xfrm>
        </p:grpSpPr>
        <p:sp>
          <p:nvSpPr>
            <p:cNvPr id="24" name="Rectangle 23"/>
            <p:cNvSpPr/>
            <p:nvPr/>
          </p:nvSpPr>
          <p:spPr>
            <a:xfrm>
              <a:off x="642910" y="2643182"/>
              <a:ext cx="1285884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200" dirty="0" smtClean="0"/>
                <a:t>First L</a:t>
              </a:r>
              <a:endParaRPr lang="id-ID" sz="1200" dirty="0"/>
            </a:p>
          </p:txBody>
        </p:sp>
        <p:cxnSp>
          <p:nvCxnSpPr>
            <p:cNvPr id="25" name="Shape 24"/>
            <p:cNvCxnSpPr>
              <a:stCxn id="24" idx="2"/>
            </p:cNvCxnSpPr>
            <p:nvPr/>
          </p:nvCxnSpPr>
          <p:spPr>
            <a:xfrm rot="16200000" flipH="1">
              <a:off x="1393009" y="3036091"/>
              <a:ext cx="428628" cy="64294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10"/>
          <p:cNvGrpSpPr/>
          <p:nvPr/>
        </p:nvGrpSpPr>
        <p:grpSpPr>
          <a:xfrm>
            <a:off x="7000892" y="3000372"/>
            <a:ext cx="857256" cy="357190"/>
            <a:chOff x="2428860" y="1928802"/>
            <a:chExt cx="1500198" cy="571504"/>
          </a:xfrm>
        </p:grpSpPr>
        <p:sp>
          <p:nvSpPr>
            <p:cNvPr id="27" name="Rectangle 26"/>
            <p:cNvSpPr/>
            <p:nvPr/>
          </p:nvSpPr>
          <p:spPr>
            <a:xfrm>
              <a:off x="2428860" y="1928802"/>
              <a:ext cx="1500198" cy="571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5</a:t>
              </a:r>
              <a:endParaRPr lang="id-ID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 rot="5400000">
              <a:off x="3215472" y="2213760"/>
              <a:ext cx="57150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/>
          <p:nvPr/>
        </p:nvCxnSpPr>
        <p:spPr>
          <a:xfrm>
            <a:off x="6643702" y="317896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2714612" y="3071810"/>
            <a:ext cx="857256" cy="357190"/>
            <a:chOff x="2714612" y="3071810"/>
            <a:chExt cx="857256" cy="357190"/>
          </a:xfrm>
        </p:grpSpPr>
        <p:grpSp>
          <p:nvGrpSpPr>
            <p:cNvPr id="15" name="Group 10"/>
            <p:cNvGrpSpPr/>
            <p:nvPr/>
          </p:nvGrpSpPr>
          <p:grpSpPr>
            <a:xfrm>
              <a:off x="2714612" y="3071810"/>
              <a:ext cx="857256" cy="357190"/>
              <a:chOff x="2428860" y="1928802"/>
              <a:chExt cx="1500198" cy="57150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428860" y="1928802"/>
                <a:ext cx="1500198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 smtClean="0"/>
                  <a:t>5</a:t>
                </a:r>
                <a:endParaRPr lang="id-ID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 rot="5400000">
                <a:off x="3215472" y="2213760"/>
                <a:ext cx="57150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/>
            <p:cNvCxnSpPr/>
            <p:nvPr/>
          </p:nvCxnSpPr>
          <p:spPr>
            <a:xfrm rot="5400000" flipH="1" flipV="1">
              <a:off x="3250397" y="3107529"/>
              <a:ext cx="357190" cy="285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hape 33"/>
          <p:cNvCxnSpPr>
            <a:stCxn id="27" idx="3"/>
            <a:endCxn id="21" idx="1"/>
          </p:cNvCxnSpPr>
          <p:nvPr/>
        </p:nvCxnSpPr>
        <p:spPr>
          <a:xfrm flipH="1">
            <a:off x="5786446" y="3178967"/>
            <a:ext cx="2071702" cy="1588"/>
          </a:xfrm>
          <a:prstGeom prst="bentConnector5">
            <a:avLst>
              <a:gd name="adj1" fmla="val -11034"/>
              <a:gd name="adj2" fmla="val 25642003"/>
              <a:gd name="adj3" fmla="val 1110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643042" y="3571876"/>
            <a:ext cx="57150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P</a:t>
            </a:r>
            <a:endParaRPr lang="id-ID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rot="5400000">
            <a:off x="2107389" y="3107529"/>
            <a:ext cx="285752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929322" y="3643314"/>
            <a:ext cx="57150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P</a:t>
            </a:r>
            <a:endParaRPr lang="id-ID" dirty="0">
              <a:solidFill>
                <a:schemeClr val="tx1"/>
              </a:solidFill>
            </a:endParaRPr>
          </a:p>
        </p:txBody>
      </p:sp>
      <p:cxnSp>
        <p:nvCxnSpPr>
          <p:cNvPr id="41" name="Shape 40"/>
          <p:cNvCxnSpPr/>
          <p:nvPr/>
        </p:nvCxnSpPr>
        <p:spPr>
          <a:xfrm flipH="1">
            <a:off x="7000892" y="3214686"/>
            <a:ext cx="857256" cy="1588"/>
          </a:xfrm>
          <a:prstGeom prst="bentConnector5">
            <a:avLst>
              <a:gd name="adj1" fmla="val -26666"/>
              <a:gd name="adj2" fmla="val 25642003"/>
              <a:gd name="adj3" fmla="val 1266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6357950" y="3071810"/>
            <a:ext cx="28575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74838E-6 L 0.1309 -0.000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3622 " pathEditMode="relative" ptsTypes="AA">
                                      <p:cBhvr>
                                        <p:cTn id="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3622 " pathEditMode="relative" ptsTypes="AA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3622 " pathEditMode="relative" ptsTypes="AA">
                                      <p:cBhvr>
                                        <p:cTn id="3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22109E-6 L 0.12673 -0.00069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5726 " pathEditMode="relative" ptsTypes="AA">
                                      <p:cBhvr>
                                        <p:cTn id="6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5726 " pathEditMode="relative" ptsTypes="AA">
                                      <p:cBhvr>
                                        <p:cTn id="6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5726 " pathEditMode="relative" ptsTypes="AA">
                                      <p:cBhvr>
                                        <p:cTn id="7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9" grpId="0" animBg="1"/>
      <p:bldP spid="3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Pada Link List Sirkuler, tidak ada next(L) yang bernilai Nil</a:t>
            </a:r>
          </a:p>
          <a:p>
            <a:r>
              <a:rPr lang="id-ID" dirty="0" smtClean="0"/>
              <a:t>Next dari element terakhir adalah First(L)</a:t>
            </a:r>
          </a:p>
          <a:p>
            <a:r>
              <a:rPr lang="id-ID" dirty="0" smtClean="0"/>
              <a:t>Fungsi primitif sama seperti Link List 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Note: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Ada Pertanyaan?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1122</TotalTime>
  <Words>98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Link List Sirkuler</vt:lpstr>
      <vt:lpstr>Penjelasan:</vt:lpstr>
      <vt:lpstr>List sirkuler</vt:lpstr>
      <vt:lpstr>Penggambaran</vt:lpstr>
      <vt:lpstr>insertFirst()</vt:lpstr>
      <vt:lpstr>deleteFirst()</vt:lpstr>
      <vt:lpstr>Note:</vt:lpstr>
      <vt:lpstr>Ada Pertanyaan?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List Sirkuler</dc:title>
  <dc:creator>Asus</dc:creator>
  <cp:lastModifiedBy>Labdas</cp:lastModifiedBy>
  <cp:revision>73</cp:revision>
  <dcterms:created xsi:type="dcterms:W3CDTF">2014-11-07T23:22:50Z</dcterms:created>
  <dcterms:modified xsi:type="dcterms:W3CDTF">2014-11-12T09:10:13Z</dcterms:modified>
</cp:coreProperties>
</file>