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60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67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01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0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7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6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1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" y="2756078"/>
            <a:ext cx="2826317" cy="282631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35" y="249946"/>
            <a:ext cx="11633092" cy="1050820"/>
          </a:xfrm>
        </p:spPr>
        <p:txBody>
          <a:bodyPr/>
          <a:lstStyle/>
          <a:p>
            <a:pPr algn="ctr"/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Masih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ingatkah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dengan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mereka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??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5" y="2752531"/>
            <a:ext cx="3252717" cy="282986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74593" y="5718219"/>
            <a:ext cx="3134521" cy="875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mic Sans MS" panose="030F0702030302020204" pitchFamily="66" charset="0"/>
              </a:rPr>
              <a:t>“STACK”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omic Sans MS" panose="030F0702030302020204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04597" y="5718219"/>
            <a:ext cx="3258355" cy="875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“QUEUE”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36066" y="1812403"/>
            <a:ext cx="2949262" cy="875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mic Sans MS" panose="030F0702030302020204" pitchFamily="66" charset="0"/>
              </a:rPr>
              <a:t>“LIFO”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omic Sans MS" panose="030F0702030302020204" pitchFamily="66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961962" y="1740944"/>
            <a:ext cx="2949262" cy="875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“FIFO”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18" y="2948263"/>
            <a:ext cx="3112054" cy="24384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48618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0650"/>
          </a:xfrm>
        </p:spPr>
        <p:txBody>
          <a:bodyPr/>
          <a:lstStyle/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Topik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membahas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STACK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QUEUE (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yaiyalah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. . .~)</a:t>
            </a: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Informasi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dalamnya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bukan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lagi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Kali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kita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belajar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mengolah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String.</a:t>
            </a: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Sehingga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Informasi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STACK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QUEUE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berupa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String ,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bukan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AutoNum type="arabicPeriod"/>
            </a:pP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442175"/>
            <a:ext cx="10913652" cy="1320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Sebelum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ke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soal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, </a:t>
            </a:r>
            <a:b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ada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beberapa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hal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yang 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perlu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diketahui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21" y="4322216"/>
            <a:ext cx="4054833" cy="21167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01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68033" cy="834158"/>
          </a:xfr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What is String ??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Content Placeholder 6"/>
          <p:cNvSpPr>
            <a:spLocks noGrp="1"/>
          </p:cNvSpPr>
          <p:nvPr>
            <p:ph idx="1"/>
          </p:nvPr>
        </p:nvSpPr>
        <p:spPr>
          <a:xfrm>
            <a:off x="677334" y="1967407"/>
            <a:ext cx="8596668" cy="1960650"/>
          </a:xfrm>
        </p:spPr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type data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berupa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kumpulan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karakter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membentuk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suatu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kata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kalimat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C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direpresentasikan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berbentuk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array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deklarasinya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 </a:t>
            </a:r>
            <a:r>
              <a:rPr lang="en-US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char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[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100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statemen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atas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artinya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membuat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variable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type data char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berbentuk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array  	  yang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berukuran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”.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77333" y="4297159"/>
            <a:ext cx="5468033" cy="83415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Contoh</a:t>
            </a:r>
            <a:r>
              <a:rPr 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Ilustrasinya</a:t>
            </a:r>
            <a:endParaRPr lang="en-US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49494"/>
              </p:ext>
            </p:extLst>
          </p:nvPr>
        </p:nvGraphicFramePr>
        <p:xfrm>
          <a:off x="677333" y="55004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40002"/>
              </p:ext>
            </p:extLst>
          </p:nvPr>
        </p:nvGraphicFramePr>
        <p:xfrm>
          <a:off x="677333" y="5904610"/>
          <a:ext cx="81280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5971" y="326264"/>
            <a:ext cx="10218193" cy="1489657"/>
          </a:xfr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Fungsi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dasar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pada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STRING </a:t>
            </a:r>
            <a:b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yang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perlu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diketahui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10256830" cy="4137179"/>
          </a:xfrm>
        </p:spPr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US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Strcpy</a:t>
            </a:r>
            <a:r>
              <a:rPr lang="en-US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penerima</a:t>
            </a:r>
            <a:r>
              <a:rPr lang="en-US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, </a:t>
            </a:r>
            <a:r>
              <a:rPr lang="en-US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pengirim</a:t>
            </a:r>
            <a:r>
              <a:rPr lang="en-US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	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Kepanjangan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StringCopy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 ,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sebuah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prosedur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menyalin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variable 	  string 1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string 	yang lain (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kanan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kiri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	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Strcpy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, “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Diriku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hasil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prosedur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atas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mengisi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variable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string “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Diriku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mirip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statement :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= “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Diriku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”. </a:t>
            </a:r>
          </a:p>
          <a:p>
            <a:pPr>
              <a:buAutoNum type="arabicPeriod"/>
            </a:pPr>
            <a:r>
              <a:rPr lang="en-US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Strcmp</a:t>
            </a:r>
            <a:r>
              <a:rPr lang="en-US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(String 1, String 2).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	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Kepanjangan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StringComparisson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 ,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sebuah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fungsi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membandingkan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	 	2 String ,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??.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Strcmp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(“Hallo” , “Hallo”);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karena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fungsi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maka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balik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fungsi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diatas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0 , yang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menandakah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bawah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	2 string yang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dibandingkan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jika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sama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maka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baliknya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bisa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bernilai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-1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tergantung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bobotnya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..</a:t>
            </a:r>
          </a:p>
          <a:p>
            <a:pPr marL="0" indent="0">
              <a:buNone/>
            </a:pP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544" y="364902"/>
            <a:ext cx="10746227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Okee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langsung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ke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Soal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yang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pertama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“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Keranjang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Buah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”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8344" y="1958950"/>
            <a:ext cx="6206427" cy="4554670"/>
          </a:xfr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STACK.</a:t>
            </a:r>
            <a:endParaRPr lang="en-US" b="1" u="sng" dirty="0" smtClean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Pak </a:t>
            </a:r>
            <a:r>
              <a:rPr lang="en-US" dirty="0" err="1" smtClean="0">
                <a:latin typeface="Comic Sans MS" panose="030F0702030302020204" pitchFamily="66" charset="0"/>
              </a:rPr>
              <a:t>Dengklek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baru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saja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memanen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buah-buahan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kebunnya</a:t>
            </a:r>
            <a:r>
              <a:rPr lang="en-US" dirty="0" smtClean="0">
                <a:latin typeface="Comic Sans MS" panose="030F0702030302020204" pitchFamily="66" charset="0"/>
              </a:rPr>
              <a:t> , </a:t>
            </a:r>
            <a:r>
              <a:rPr lang="en-US" dirty="0" err="1" smtClean="0">
                <a:latin typeface="Comic Sans MS" panose="030F0702030302020204" pitchFamily="66" charset="0"/>
              </a:rPr>
              <a:t>namun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karena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terlalu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bersemangat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saat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meletakan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kotak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masih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berantakan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sehingga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semua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menjadi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tercampur</a:t>
            </a:r>
            <a:r>
              <a:rPr lang="en-US" dirty="0">
                <a:latin typeface="Comic Sans MS" panose="030F0702030302020204" pitchFamily="66" charset="0"/>
              </a:rPr>
              <a:t> .</a:t>
            </a:r>
            <a:r>
              <a:rPr lang="en-US" dirty="0" smtClean="0">
                <a:latin typeface="Comic Sans MS" panose="030F0702030302020204" pitchFamily="66" charset="0"/>
              </a:rPr>
              <a:t>Pak </a:t>
            </a:r>
            <a:r>
              <a:rPr lang="en-US" dirty="0" err="1" smtClean="0">
                <a:latin typeface="Comic Sans MS" panose="030F0702030302020204" pitchFamily="66" charset="0"/>
              </a:rPr>
              <a:t>Dengklek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ingin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memisahkan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buah-buah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tersebut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keranjang</a:t>
            </a:r>
            <a:r>
              <a:rPr lang="en-US" dirty="0" smtClean="0"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latin typeface="Comic Sans MS" panose="030F0702030302020204" pitchFamily="66" charset="0"/>
              </a:rPr>
              <a:t>telah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disediakan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yaitu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keranjang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“Melon”</a:t>
            </a:r>
            <a:r>
              <a:rPr lang="en-US" b="1" dirty="0" smtClean="0">
                <a:latin typeface="Comic Sans MS" panose="030F0702030302020204" pitchFamily="66" charset="0"/>
              </a:rPr>
              <a:t> , </a:t>
            </a:r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“Nanas” </a:t>
            </a:r>
            <a:r>
              <a:rPr lang="en-US" b="1" dirty="0" smtClean="0">
                <a:latin typeface="Comic Sans MS" panose="030F0702030302020204" pitchFamily="66" charset="0"/>
              </a:rPr>
              <a:t>, </a:t>
            </a:r>
            <a:r>
              <a:rPr lang="en-US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“</a:t>
            </a:r>
            <a:r>
              <a:rPr lang="en-US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Jeruk</a:t>
            </a:r>
            <a:r>
              <a:rPr lang="en-US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” </a:t>
            </a:r>
            <a:r>
              <a:rPr lang="en-US" b="1" dirty="0" err="1" smtClean="0">
                <a:latin typeface="Comic Sans MS" panose="030F0702030302020204" pitchFamily="66" charset="0"/>
              </a:rPr>
              <a:t>dan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Salak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”. </a:t>
            </a:r>
            <a:r>
              <a:rPr lang="en-US" dirty="0" err="1" smtClean="0">
                <a:latin typeface="Comic Sans MS" panose="030F0702030302020204" pitchFamily="66" charset="0"/>
              </a:rPr>
              <a:t>Sayangnya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susunan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tersebut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berbentuk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tumpukan</a:t>
            </a:r>
            <a:r>
              <a:rPr lang="en-US" dirty="0">
                <a:latin typeface="Comic Sans MS" panose="030F0702030302020204" pitchFamily="66" charset="0"/>
              </a:rPr>
              <a:t> , </a:t>
            </a:r>
            <a:r>
              <a:rPr lang="en-US" dirty="0" err="1">
                <a:latin typeface="Comic Sans MS" panose="030F0702030302020204" pitchFamily="66" charset="0"/>
              </a:rPr>
              <a:t>sehingga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mengambilnya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harus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atas</a:t>
            </a:r>
            <a:r>
              <a:rPr lang="en-US" dirty="0">
                <a:latin typeface="Comic Sans MS" panose="030F0702030302020204" pitchFamily="66" charset="0"/>
              </a:rPr>
              <a:t> , </a:t>
            </a:r>
            <a:r>
              <a:rPr lang="en-US" dirty="0" err="1">
                <a:latin typeface="Comic Sans MS" panose="030F0702030302020204" pitchFamily="66" charset="0"/>
              </a:rPr>
              <a:t>jika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tidak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maka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buah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jatuh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berantakan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rusak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Bantulah</a:t>
            </a:r>
            <a:r>
              <a:rPr lang="en-US" dirty="0" smtClean="0">
                <a:latin typeface="Comic Sans MS" panose="030F0702030302020204" pitchFamily="66" charset="0"/>
              </a:rPr>
              <a:t> Pak </a:t>
            </a:r>
            <a:r>
              <a:rPr lang="en-US" dirty="0" err="1" smtClean="0">
                <a:latin typeface="Comic Sans MS" panose="030F0702030302020204" pitchFamily="66" charset="0"/>
              </a:rPr>
              <a:t>Dengklek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untuk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memisahkan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buah-buah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tersebut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keranjangnya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masing-masing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err="1" smtClean="0">
                <a:latin typeface="Comic Sans MS" panose="030F0702030302020204" pitchFamily="66" charset="0"/>
              </a:rPr>
              <a:t>Karena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ingin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cepat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selesai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maka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prosesnya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diharuskan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menggunakan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perulangan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2" y="4290891"/>
            <a:ext cx="921996" cy="1010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4" y="1931860"/>
            <a:ext cx="940183" cy="103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4" y="3136657"/>
            <a:ext cx="1099628" cy="1099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9" y="5346983"/>
            <a:ext cx="1059927" cy="113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6783" y="3363424"/>
            <a:ext cx="2878433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544" y="364902"/>
            <a:ext cx="10746227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Okee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Lanjut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soal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ke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D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ua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“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Antrian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Buah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”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3029" y="1996958"/>
            <a:ext cx="9550363" cy="3095795"/>
          </a:xfr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QUEUE.</a:t>
            </a:r>
            <a:endParaRPr lang="en-US" b="1" u="sng" dirty="0" smtClean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Setelah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memanen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buahnya</a:t>
            </a:r>
            <a:r>
              <a:rPr lang="en-US" dirty="0" smtClean="0">
                <a:latin typeface="Comic Sans MS" panose="030F0702030302020204" pitchFamily="66" charset="0"/>
              </a:rPr>
              <a:t> , kali </a:t>
            </a:r>
            <a:r>
              <a:rPr lang="en-US" dirty="0" err="1" smtClean="0">
                <a:latin typeface="Comic Sans MS" panose="030F0702030302020204" pitchFamily="66" charset="0"/>
              </a:rPr>
              <a:t>ini</a:t>
            </a:r>
            <a:r>
              <a:rPr lang="en-US" dirty="0" smtClean="0">
                <a:latin typeface="Comic Sans MS" panose="030F0702030302020204" pitchFamily="66" charset="0"/>
              </a:rPr>
              <a:t> Pak </a:t>
            </a:r>
            <a:r>
              <a:rPr lang="en-US" dirty="0" err="1" smtClean="0">
                <a:latin typeface="Comic Sans MS" panose="030F0702030302020204" pitchFamily="66" charset="0"/>
              </a:rPr>
              <a:t>Dengklek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memproses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tersebut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mesin</a:t>
            </a:r>
            <a:r>
              <a:rPr lang="en-US" dirty="0" smtClean="0">
                <a:latin typeface="Comic Sans MS" panose="030F0702030302020204" pitchFamily="66" charset="0"/>
              </a:rPr>
              <a:t> . </a:t>
            </a:r>
            <a:r>
              <a:rPr lang="en-US" dirty="0" err="1" smtClean="0">
                <a:latin typeface="Comic Sans MS" panose="030F0702030302020204" pitchFamily="66" charset="0"/>
              </a:rPr>
              <a:t>Namun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karena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suatu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kesalahan</a:t>
            </a:r>
            <a:r>
              <a:rPr lang="en-US" dirty="0" smtClean="0">
                <a:latin typeface="Comic Sans MS" panose="030F0702030302020204" pitchFamily="66" charset="0"/>
              </a:rPr>
              <a:t> Pak </a:t>
            </a:r>
            <a:r>
              <a:rPr lang="en-US" dirty="0" err="1" smtClean="0">
                <a:latin typeface="Comic Sans MS" panose="030F0702030302020204" pitchFamily="66" charset="0"/>
              </a:rPr>
              <a:t>Dengklek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harus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mengambil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kembali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tersebut</a:t>
            </a:r>
            <a:r>
              <a:rPr lang="en-US" dirty="0" smtClean="0">
                <a:latin typeface="Comic Sans MS" panose="030F0702030302020204" pitchFamily="66" charset="0"/>
              </a:rPr>
              <a:t> , </a:t>
            </a:r>
            <a:r>
              <a:rPr lang="en-US" dirty="0" err="1" smtClean="0">
                <a:latin typeface="Comic Sans MS" panose="030F0702030302020204" pitchFamily="66" charset="0"/>
              </a:rPr>
              <a:t>sayangnya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dia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tidak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tahu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lokasi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tersebut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mesin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err="1" smtClean="0">
                <a:latin typeface="Comic Sans MS" panose="030F0702030302020204" pitchFamily="66" charset="0"/>
              </a:rPr>
              <a:t>Diketahui</a:t>
            </a:r>
            <a:r>
              <a:rPr lang="en-US" dirty="0" smtClean="0">
                <a:latin typeface="Comic Sans MS" panose="030F0702030302020204" pitchFamily="66" charset="0"/>
              </a:rPr>
              <a:t> proses </a:t>
            </a:r>
            <a:r>
              <a:rPr lang="en-US" dirty="0" err="1" smtClean="0">
                <a:latin typeface="Comic Sans MS" panose="030F0702030302020204" pitchFamily="66" charset="0"/>
              </a:rPr>
              <a:t>mesin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tersebut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seperti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pada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antrian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yaitu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secara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bergantian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diproses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dari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depan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belakang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B</a:t>
            </a:r>
            <a:r>
              <a:rPr lang="en-US" dirty="0" err="1" smtClean="0">
                <a:latin typeface="Comic Sans MS" panose="030F0702030302020204" pitchFamily="66" charset="0"/>
              </a:rPr>
              <a:t>antulah</a:t>
            </a:r>
            <a:r>
              <a:rPr lang="en-US" dirty="0" smtClean="0">
                <a:latin typeface="Comic Sans MS" panose="030F0702030302020204" pitchFamily="66" charset="0"/>
              </a:rPr>
              <a:t> Pak </a:t>
            </a:r>
            <a:r>
              <a:rPr lang="en-US" dirty="0" err="1" smtClean="0">
                <a:latin typeface="Comic Sans MS" panose="030F0702030302020204" pitchFamily="66" charset="0"/>
              </a:rPr>
              <a:t>Dengklek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untuk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mencari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lokasi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dimana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itu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berada</a:t>
            </a:r>
            <a:r>
              <a:rPr lang="en-US" dirty="0" smtClean="0">
                <a:latin typeface="Comic Sans MS" panose="030F0702030302020204" pitchFamily="66" charset="0"/>
              </a:rPr>
              <a:t> , </a:t>
            </a:r>
            <a:r>
              <a:rPr lang="en-US" dirty="0" err="1" smtClean="0">
                <a:latin typeface="Comic Sans MS" panose="030F0702030302020204" pitchFamily="66" charset="0"/>
              </a:rPr>
              <a:t>jika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sudah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ditemukan</a:t>
            </a:r>
            <a:r>
              <a:rPr lang="en-US" dirty="0" smtClean="0">
                <a:latin typeface="Comic Sans MS" panose="030F0702030302020204" pitchFamily="66" charset="0"/>
              </a:rPr>
              <a:t> , </a:t>
            </a:r>
            <a:r>
              <a:rPr lang="en-US" dirty="0" err="1" smtClean="0">
                <a:latin typeface="Comic Sans MS" panose="030F0702030302020204" pitchFamily="66" charset="0"/>
              </a:rPr>
              <a:t>cetak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lokasinya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latin typeface="Comic Sans MS" panose="030F0702030302020204" pitchFamily="66" charset="0"/>
              </a:rPr>
              <a:t>didapatkan.Diketahui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latin typeface="Comic Sans MS" panose="030F0702030302020204" pitchFamily="66" charset="0"/>
              </a:rPr>
              <a:t>ingin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dicari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buah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latin typeface="Comic Sans MS" panose="030F0702030302020204" pitchFamily="66" charset="0"/>
              </a:rPr>
              <a:t>Kesemek</a:t>
            </a:r>
            <a:r>
              <a:rPr lang="en-US" dirty="0" smtClean="0">
                <a:latin typeface="Comic Sans MS" panose="030F0702030302020204" pitchFamily="66" charset="0"/>
              </a:rPr>
              <a:t>”.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73" y="5527288"/>
            <a:ext cx="921996" cy="1010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92" y="5490514"/>
            <a:ext cx="940183" cy="103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6" y="5452346"/>
            <a:ext cx="1099628" cy="1099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80" y="5465729"/>
            <a:ext cx="1059927" cy="113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0" y="5201782"/>
            <a:ext cx="1711916" cy="156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35" y="5490514"/>
            <a:ext cx="1073347" cy="1100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373" y="5499407"/>
            <a:ext cx="1024508" cy="8913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02" y="5279773"/>
            <a:ext cx="1117957" cy="12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</p:bld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139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Comic Sans MS</vt:lpstr>
      <vt:lpstr>Trebuchet MS</vt:lpstr>
      <vt:lpstr>Wingdings 3</vt:lpstr>
      <vt:lpstr>Facet</vt:lpstr>
      <vt:lpstr>Masih ingatkah dengan mereka ??</vt:lpstr>
      <vt:lpstr>Sebelum ke soal ,  ada beberapa hal yang perlu diketahui</vt:lpstr>
      <vt:lpstr>What is String ??</vt:lpstr>
      <vt:lpstr>Fungsi dasar pada STRING  yang perlu diketahui</vt:lpstr>
      <vt:lpstr>Okee langsung ke Soal yang pertama “Keranjang Buah”</vt:lpstr>
      <vt:lpstr>Okee Lanjut soal ke Dua “Antrian Buah”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Pernah Bermain benda ini??</dc:title>
  <dc:creator>Muhammad Adhi</dc:creator>
  <cp:lastModifiedBy>Muhammad Adhi</cp:lastModifiedBy>
  <cp:revision>48</cp:revision>
  <dcterms:created xsi:type="dcterms:W3CDTF">2014-10-21T17:39:14Z</dcterms:created>
  <dcterms:modified xsi:type="dcterms:W3CDTF">2014-12-02T21:38:48Z</dcterms:modified>
</cp:coreProperties>
</file>